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Roboto" panose="020B0604020202020204" charset="0"/>
      <p:regular r:id="rId19"/>
      <p:bold r:id="rId20"/>
      <p:italic r:id="rId21"/>
      <p:boldItalic r:id="rId22"/>
    </p:embeddedFont>
    <p:embeddedFont>
      <p:font typeface="Roboto Slab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177529F-994B-476C-98DA-AFB8E75CDEA4}">
  <a:tblStyle styleId="{3177529F-994B-476C-98DA-AFB8E75CDEA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3" y="3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68728a9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68728a9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68728a813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68728a813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68728a813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68728a813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68728a813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68728a813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868728a81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868728a81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68728a813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868728a813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868728a813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868728a813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68728a813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68728a813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68728a813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68728a813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68728a813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68728a813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68728a813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68728a813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68728a81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68728a813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68728a813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68728a813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68728a813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68728a813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868728a813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868728a813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868728a9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868728a9f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552471" y="14814"/>
            <a:ext cx="60273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dirty="0"/>
              <a:t>Buscando y Encontrando con la Familia</a:t>
            </a:r>
            <a:r>
              <a:rPr lang="en" dirty="0"/>
              <a:t> </a:t>
            </a:r>
            <a:endParaRPr dirty="0"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735371" y="1402862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¿Qué puedes encontrar?</a:t>
            </a:r>
            <a:endParaRPr dirty="0"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7354" y="2039275"/>
            <a:ext cx="3222552" cy="241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6143" y="1900497"/>
            <a:ext cx="2183257" cy="15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4877" y="3740638"/>
            <a:ext cx="1574450" cy="1130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2750" y="2907571"/>
            <a:ext cx="1754316" cy="1754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35925" y="1900500"/>
            <a:ext cx="3175700" cy="15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7777" y="406100"/>
            <a:ext cx="1631850" cy="15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79325" y="3179508"/>
            <a:ext cx="1924324" cy="100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0">
            <a:alphaModFix/>
          </a:blip>
          <a:srcRect r="43419"/>
          <a:stretch/>
        </p:blipFill>
        <p:spPr>
          <a:xfrm>
            <a:off x="130450" y="422899"/>
            <a:ext cx="1488894" cy="17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387900" y="0"/>
            <a:ext cx="8368200" cy="114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Tendrás que mirar con atención…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podrás encontrar?</a:t>
            </a:r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184100" cy="34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¡El mundo está lleno de plantas increíbles, animales, insectos y mucho más!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Creamos un desafío para ti y tu familia para que encuentres cosas alrededor de la ciudad o en tu barrio.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Hay tres búsquedas: una para insectos, otra para plantas y la última para pájaros. </a:t>
            </a:r>
            <a:endParaRPr/>
          </a:p>
        </p:txBody>
      </p:sp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89825"/>
            <a:ext cx="4267200" cy="2808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Clasificación: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4572000" y="1489825"/>
            <a:ext cx="4184100" cy="34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Todos los seres vivos están organizados en grupos que los científicos han creado.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¡Hasta este perro pertenece a un grupo!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Esto se llama clasificación.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¿Cómo clasificaría un científico a éste perro?</a:t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899" y="1588938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387825" y="458025"/>
            <a:ext cx="29994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Clasificación:</a:t>
            </a: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931923"/>
            <a:ext cx="5979025" cy="38332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/>
          <p:nvPr/>
        </p:nvSpPr>
        <p:spPr>
          <a:xfrm>
            <a:off x="4024175" y="1573050"/>
            <a:ext cx="4996200" cy="307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4534175" y="245925"/>
            <a:ext cx="32439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highlight>
                  <a:srgbClr val="00FFFF"/>
                </a:highlight>
                <a:latin typeface="Roboto"/>
                <a:ea typeface="Roboto"/>
                <a:cs typeface="Roboto"/>
                <a:sym typeface="Roboto"/>
              </a:rPr>
              <a:t>Reino Animal</a:t>
            </a:r>
            <a:endParaRPr sz="2600">
              <a:highlight>
                <a:srgbClr val="00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Clasificación:</a:t>
            </a:r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Filio Cordata</a:t>
            </a:r>
            <a:endParaRPr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/>
          <p:nvPr/>
        </p:nvSpPr>
        <p:spPr>
          <a:xfrm>
            <a:off x="4851200" y="1572825"/>
            <a:ext cx="4169100" cy="3078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387900" y="1093225"/>
            <a:ext cx="2515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Reino Animal </a:t>
            </a:r>
            <a:endParaRPr sz="18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Clasificación:</a:t>
            </a:r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Filio Cordata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Clase Mamífero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7852" y="273125"/>
            <a:ext cx="5979025" cy="4597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/>
          <p:nvPr/>
        </p:nvSpPr>
        <p:spPr>
          <a:xfrm>
            <a:off x="5655575" y="2091399"/>
            <a:ext cx="3364800" cy="270227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5" y="2776450"/>
            <a:ext cx="2716250" cy="214557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573500" y="1154525"/>
            <a:ext cx="22761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Reino Animal</a:t>
            </a:r>
            <a:endParaRPr sz="1600" dirty="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Clasificación:</a:t>
            </a: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Filio Cordata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Clase Mamífero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Orden Carnívoro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Orden</a:t>
            </a:r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/>
          <p:nvPr/>
        </p:nvSpPr>
        <p:spPr>
          <a:xfrm>
            <a:off x="6482625" y="2635200"/>
            <a:ext cx="2503500" cy="205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5" name="Google Shape;12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5" y="2942215"/>
            <a:ext cx="2639275" cy="1979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/>
              <a:t>Filio</a:t>
            </a:r>
            <a:r>
              <a:rPr lang="en-US" dirty="0"/>
              <a:t> </a:t>
            </a:r>
            <a:r>
              <a:rPr lang="en-US" dirty="0" err="1"/>
              <a:t>Cordados</a:t>
            </a:r>
            <a:r>
              <a:rPr lang="en-US" dirty="0"/>
              <a:t> </a:t>
            </a:r>
          </a:p>
          <a:p>
            <a:pPr marL="0" lvl="0" indent="0">
              <a:spcBef>
                <a:spcPts val="1600"/>
              </a:spcBef>
              <a:buNone/>
            </a:pPr>
            <a:r>
              <a:rPr lang="en-US" dirty="0" err="1"/>
              <a:t>Clase</a:t>
            </a:r>
            <a:r>
              <a:rPr lang="en-US" dirty="0"/>
              <a:t> </a:t>
            </a:r>
            <a:r>
              <a:rPr lang="en-US" dirty="0" err="1"/>
              <a:t>Mamíferos</a:t>
            </a:r>
            <a:endParaRPr lang="en-US" dirty="0"/>
          </a:p>
          <a:p>
            <a:pPr marL="0" lvl="0" indent="0">
              <a:spcBef>
                <a:spcPts val="1600"/>
              </a:spcBef>
              <a:buNone/>
            </a:pPr>
            <a:r>
              <a:rPr lang="en-US" dirty="0"/>
              <a:t>Orden </a:t>
            </a:r>
            <a:r>
              <a:rPr lang="en-US" dirty="0" err="1"/>
              <a:t>Carnívoro</a:t>
            </a:r>
            <a:endParaRPr lang="en-US" dirty="0"/>
          </a:p>
          <a:p>
            <a:pPr marL="0" lvl="0" indent="0">
              <a:spcBef>
                <a:spcPts val="1600"/>
              </a:spcBef>
              <a:buNone/>
            </a:pPr>
            <a:r>
              <a:rPr lang="en-US" dirty="0"/>
              <a:t>Familia </a:t>
            </a:r>
            <a:r>
              <a:rPr lang="en-US" dirty="0" err="1"/>
              <a:t>Canina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/>
          <p:nvPr/>
        </p:nvSpPr>
        <p:spPr>
          <a:xfrm>
            <a:off x="7287000" y="3133675"/>
            <a:ext cx="1733400" cy="1518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9483" y="2571750"/>
            <a:ext cx="3193253" cy="2217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Clasificación:</a:t>
            </a:r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Filio Cordados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Clase Mamíferos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Orden Carnívoro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Familia Canina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Género Canis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/>
          <p:nvPr/>
        </p:nvSpPr>
        <p:spPr>
          <a:xfrm>
            <a:off x="8080050" y="3666150"/>
            <a:ext cx="940200" cy="985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" name="Google Shape;1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865" y="2866456"/>
            <a:ext cx="2859627" cy="204796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627250" y="1182825"/>
            <a:ext cx="2132700" cy="3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Reino Animal </a:t>
            </a:r>
            <a:endParaRPr sz="19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Classification:</a:t>
            </a:r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150" y="378363"/>
            <a:ext cx="5979025" cy="43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74" y="2041350"/>
            <a:ext cx="3840201" cy="288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xfrm>
            <a:off x="387900" y="47625"/>
            <a:ext cx="6128700" cy="109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Vas a encontrar algunos tipos diferentes de seres vivos...</a:t>
            </a:r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1"/>
          </p:nvPr>
        </p:nvSpPr>
        <p:spPr>
          <a:xfrm>
            <a:off x="6589825" y="581025"/>
            <a:ext cx="2770500" cy="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Insectos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Árboles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Arbustos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Pastos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Cactus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Plantas forrajeras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Pájaros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¿Dinosaurios? ¡Es una broma!</a:t>
            </a:r>
            <a:endParaRPr/>
          </a:p>
        </p:txBody>
      </p:sp>
      <p:pic>
        <p:nvPicPr>
          <p:cNvPr id="159" name="Google Shape;15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675" y="1087500"/>
            <a:ext cx="6275138" cy="394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es un insecto? </a:t>
            </a:r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1"/>
          </p:nvPr>
        </p:nvSpPr>
        <p:spPr>
          <a:xfrm>
            <a:off x="387900" y="1144125"/>
            <a:ext cx="4184100" cy="11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Todos los insectos tienen algunas cosas en común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6 patas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 cuerpo dividido en 3  partes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antenas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Algunos insectos también tienen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Alas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Multiples ojos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Aguijones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¡Y mucho más!</a:t>
            </a:r>
            <a:endParaRPr/>
          </a:p>
        </p:txBody>
      </p:sp>
      <p:pic>
        <p:nvPicPr>
          <p:cNvPr id="166" name="Google Shape;16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58524"/>
            <a:ext cx="4697625" cy="502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>
            <a:spLocks noGrp="1"/>
          </p:cNvSpPr>
          <p:nvPr>
            <p:ph type="title"/>
          </p:nvPr>
        </p:nvSpPr>
        <p:spPr>
          <a:xfrm>
            <a:off x="387900" y="95250"/>
            <a:ext cx="6423300" cy="10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Algunos parecen insectos pero no lo son</a:t>
            </a:r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body" idx="1"/>
          </p:nvPr>
        </p:nvSpPr>
        <p:spPr>
          <a:xfrm>
            <a:off x="387900" y="1467175"/>
            <a:ext cx="57483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 arañas tienen 8 patas y su cuerpo tiene 2 partes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¡Las cochinillas tienen muchas más piernas!</a:t>
            </a:r>
            <a:endParaRPr sz="2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Los gusanos de tierra no tienen ninguna pierna.                                 </a:t>
            </a:r>
            <a:endParaRPr/>
          </a:p>
        </p:txBody>
      </p:sp>
      <p:pic>
        <p:nvPicPr>
          <p:cNvPr id="173" name="Google Shape;17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1525" y="944125"/>
            <a:ext cx="1761249" cy="132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7200" y="2420125"/>
            <a:ext cx="1761250" cy="117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0480" y="3593124"/>
            <a:ext cx="1983345" cy="132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387900" y="0"/>
            <a:ext cx="8368200" cy="64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Revisión de clasificación de plantas </a:t>
            </a:r>
            <a:endParaRPr/>
          </a:p>
        </p:txBody>
      </p:sp>
      <p:graphicFrame>
        <p:nvGraphicFramePr>
          <p:cNvPr id="181" name="Google Shape;181;p26"/>
          <p:cNvGraphicFramePr/>
          <p:nvPr>
            <p:extLst>
              <p:ext uri="{D42A27DB-BD31-4B8C-83A1-F6EECF244321}">
                <p14:modId xmlns:p14="http://schemas.microsoft.com/office/powerpoint/2010/main" val="1788271501"/>
              </p:ext>
            </p:extLst>
          </p:nvPr>
        </p:nvGraphicFramePr>
        <p:xfrm>
          <a:off x="387875" y="1343336"/>
          <a:ext cx="8368250" cy="3814252"/>
        </p:xfrm>
        <a:graphic>
          <a:graphicData uri="http://schemas.openxmlformats.org/drawingml/2006/table">
            <a:tbl>
              <a:tblPr>
                <a:noFill/>
                <a:tableStyleId>{3177529F-994B-476C-98DA-AFB8E75CDEA4}</a:tableStyleId>
              </a:tblPr>
              <a:tblGrid>
                <a:gridCol w="167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3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46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2387">
                <a:tc>
                  <a:txBody>
                    <a:bodyPr/>
                    <a:lstStyle/>
                    <a:p>
                      <a:pPr marL="514350" lvl="0" indent="-514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FFFFFF"/>
                          </a:solidFill>
                        </a:rPr>
                        <a:t>Árbol</a:t>
                      </a:r>
                      <a:r>
                        <a:rPr lang="en" sz="1200">
                          <a:solidFill>
                            <a:srgbClr val="FFFFFF"/>
                          </a:solidFill>
                        </a:rPr>
                        <a:t>- Normalmente tiene un solo tronco con corteza. Frecuentemente crecen más altos que 15 pies.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514350" lvl="0" indent="-514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FFFFFF"/>
                          </a:solidFill>
                        </a:rPr>
                        <a:t>Arbustos </a:t>
                      </a:r>
                      <a:r>
                        <a:rPr lang="en" sz="1200">
                          <a:solidFill>
                            <a:srgbClr val="FFFFFF"/>
                          </a:solidFill>
                        </a:rPr>
                        <a:t>- Muchos troncos con corteza, son más pequeños que un árbol. </a:t>
                      </a:r>
                      <a:endParaRPr sz="1200">
                        <a:solidFill>
                          <a:srgbClr val="FFFFFF"/>
                        </a:solidFill>
                      </a:endParaRPr>
                    </a:p>
                    <a:p>
                      <a:pPr marL="514350" lvl="0" indent="-514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514350" lvl="0" indent="-514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FFFFFF"/>
                          </a:solidFill>
                        </a:rPr>
                        <a:t>Hierbas de forraje </a:t>
                      </a:r>
                      <a:r>
                        <a:rPr lang="en" sz="1200">
                          <a:solidFill>
                            <a:srgbClr val="FFFFFF"/>
                          </a:solidFill>
                        </a:rPr>
                        <a:t>- Plantas herbáceas que no son pastos. Mueren y crecen nuevament</a:t>
                      </a:r>
                      <a:r>
                        <a:rPr lang="en">
                          <a:solidFill>
                            <a:srgbClr val="FFFFFF"/>
                          </a:solidFill>
                        </a:rPr>
                        <a:t>e de semillas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514350" lvl="0" indent="-5143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rgbClr val="FFFFFF"/>
                          </a:solidFill>
                        </a:rPr>
                        <a:t>Pastos </a:t>
                      </a:r>
                      <a:r>
                        <a:rPr lang="en" sz="1200" dirty="0">
                          <a:solidFill>
                            <a:srgbClr val="FFFFFF"/>
                          </a:solidFill>
                        </a:rPr>
                        <a:t>- Hierbas con largas y finas hojas que salen del suelo. Sus flores no son importantes Se mueren y luego vuelven a crecer.</a:t>
                      </a:r>
                      <a:endParaRPr sz="12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1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rgbClr val="FFFFFF"/>
                          </a:solidFill>
                        </a:rPr>
                        <a:t>Cactus-</a:t>
                      </a:r>
                      <a:r>
                        <a:rPr lang="en" sz="1200" dirty="0">
                          <a:solidFill>
                            <a:srgbClr val="FFFFFF"/>
                          </a:solidFill>
                        </a:rPr>
                        <a:t> Tallos frescos mantienen el agua para los largos periodos secos. Cubiertos de espinas</a:t>
                      </a:r>
                      <a:r>
                        <a:rPr lang="en" dirty="0">
                          <a:solidFill>
                            <a:srgbClr val="FFFFFF"/>
                          </a:solidFill>
                        </a:rPr>
                        <a:t> </a:t>
                      </a:r>
                      <a:endParaRPr sz="19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2" name="Google Shape;1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775" y="1495188"/>
            <a:ext cx="1556775" cy="1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 rotWithShape="1">
          <a:blip r:embed="rId4">
            <a:alphaModFix/>
          </a:blip>
          <a:srcRect t="30512"/>
          <a:stretch/>
        </p:blipFill>
        <p:spPr>
          <a:xfrm>
            <a:off x="2125100" y="1519000"/>
            <a:ext cx="1556775" cy="131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6719" y="1474099"/>
            <a:ext cx="1270556" cy="140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8800" y="1422025"/>
            <a:ext cx="1511124" cy="151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50447" y="1440712"/>
            <a:ext cx="1556775" cy="1473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Pájaros </a:t>
            </a:r>
            <a:endParaRPr sz="3600"/>
          </a:p>
        </p:txBody>
      </p:sp>
      <p:sp>
        <p:nvSpPr>
          <p:cNvPr id="192" name="Google Shape;192;p27"/>
          <p:cNvSpPr txBox="1">
            <a:spLocks noGrp="1"/>
          </p:cNvSpPr>
          <p:nvPr>
            <p:ph type="body" idx="1"/>
          </p:nvPr>
        </p:nvSpPr>
        <p:spPr>
          <a:xfrm>
            <a:off x="326940" y="1271674"/>
            <a:ext cx="5086500" cy="16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Todos los pájaros tienen en común:</a:t>
            </a:r>
            <a:endParaRPr sz="2200" dirty="0"/>
          </a:p>
          <a:p>
            <a:pPr marL="457200" lvl="0" indent="-368300" algn="l" rtl="0">
              <a:spcBef>
                <a:spcPts val="160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Picos 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Plumas (¡son los únicos organismos vivos que tienen esto!)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Alas 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2 patas 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Viven alrededor del mundo y hábitats muy distintos.</a:t>
            </a:r>
            <a:endParaRPr sz="2200" dirty="0"/>
          </a:p>
        </p:txBody>
      </p:sp>
      <p:pic>
        <p:nvPicPr>
          <p:cNvPr id="193" name="Google Shape;19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4325" y="162950"/>
            <a:ext cx="3523401" cy="490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 desafío...</a:t>
            </a:r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body" idx="1"/>
          </p:nvPr>
        </p:nvSpPr>
        <p:spPr>
          <a:xfrm>
            <a:off x="387900" y="1207700"/>
            <a:ext cx="4359300" cy="3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Con tu familia u otros adultos ve caminando a ver qué es lo que pueden buscar y encontrar de lo que hemos hablado.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Usa el mapa de senderos y trata diferentes caminos. ¿Encuentras diferente plantas y animales en distintos senderos? 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¿Cuántas plantas y animales puedes encontrar en una semana?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/>
              <a:t>No te preocupes si no encuentras todo, algunas cosas son mas dificiles de ver que otras. </a:t>
            </a:r>
            <a:endParaRPr sz="1600"/>
          </a:p>
        </p:txBody>
      </p:sp>
      <p:pic>
        <p:nvPicPr>
          <p:cNvPr id="200" name="Google Shape;2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7075" y="1694150"/>
            <a:ext cx="4267200" cy="2816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469</Words>
  <Application>Microsoft Office PowerPoint</Application>
  <PresentationFormat>On-screen Show (16:9)</PresentationFormat>
  <Paragraphs>84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Roboto Slab</vt:lpstr>
      <vt:lpstr>Roboto</vt:lpstr>
      <vt:lpstr>Marina</vt:lpstr>
      <vt:lpstr>Buscando y Encontrando con la Familia </vt:lpstr>
      <vt:lpstr>Tendrás que mirar con atención… ¿Qué podrás encontrar?</vt:lpstr>
      <vt:lpstr>Clasificación:</vt:lpstr>
      <vt:lpstr>Clasificación:</vt:lpstr>
      <vt:lpstr>Clasificación:</vt:lpstr>
      <vt:lpstr>Clasificación:</vt:lpstr>
      <vt:lpstr>Clasificación:</vt:lpstr>
      <vt:lpstr>Classification:</vt:lpstr>
      <vt:lpstr>Clasificación:</vt:lpstr>
      <vt:lpstr>Classification:</vt:lpstr>
      <vt:lpstr>Vas a encontrar algunos tipos diferentes de seres vivos...</vt:lpstr>
      <vt:lpstr>¿Qué es un insecto? </vt:lpstr>
      <vt:lpstr>Algunos parecen insectos pero no lo son</vt:lpstr>
      <vt:lpstr>Revisión de clasificación de plantas </vt:lpstr>
      <vt:lpstr>Pájaros </vt:lpstr>
      <vt:lpstr>El desafío...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Buscando y Encontrando con la Familia </dc:title>
  <dc:creator>Education Director</dc:creator>
  <cp:lastModifiedBy>Education Director</cp:lastModifiedBy>
  <cp:revision>2</cp:revision>
  <dcterms:modified xsi:type="dcterms:W3CDTF">2020-08-10T23:49:53Z</dcterms:modified>
</cp:coreProperties>
</file>