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Roboto" panose="020B0604020202020204" charset="0"/>
      <p:regular r:id="rId19"/>
      <p:bold r:id="rId20"/>
      <p:italic r:id="rId21"/>
      <p:boldItalic r:id="rId22"/>
    </p:embeddedFont>
    <p:embeddedFont>
      <p:font typeface="Roboto Slab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D255838-2F93-4AA2-B6D0-2522348CD14B}">
  <a:tblStyle styleId="{4D255838-2F93-4AA2-B6D0-2522348CD1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3" y="3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68728a81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68728a81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68728a81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68728a81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68728a813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68728a813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68728a81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68728a81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68728a813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68728a813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68728a813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68728a813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68728a813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68728a813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68728a813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68728a813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68728a813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68728a813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68728a813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68728a813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68728a81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68728a81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68728a813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68728a813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68728a813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868728a813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68728a813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68728a813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868728a81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868728a81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558350" y="78650"/>
            <a:ext cx="60273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Family Scavenger Hunt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736927" y="1395475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you find?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7354" y="2039275"/>
            <a:ext cx="3222552" cy="241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143" y="1900497"/>
            <a:ext cx="2183257" cy="15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4877" y="3740638"/>
            <a:ext cx="1574450" cy="113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2750" y="2907571"/>
            <a:ext cx="1754316" cy="1754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35925" y="1900500"/>
            <a:ext cx="3175700" cy="15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7777" y="406100"/>
            <a:ext cx="1631850" cy="15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79325" y="3179508"/>
            <a:ext cx="1924324" cy="100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0">
            <a:alphaModFix/>
          </a:blip>
          <a:srcRect r="43419"/>
          <a:stretch/>
        </p:blipFill>
        <p:spPr>
          <a:xfrm>
            <a:off x="59750" y="116531"/>
            <a:ext cx="1631850" cy="1922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going to have to look closely…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you find?</a:t>
            </a:r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world is filled with amazing plants, animals, insects, and more!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 created a challenge for you and your families to find around town, in your neighborhood.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There are three hunts, one for insects, one for plants, and one for birds. </a:t>
            </a:r>
            <a:endParaRPr/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89825"/>
            <a:ext cx="4267200" cy="280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4572000" y="1489825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living things are put in groups by scientists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Even this dog!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This is called classification.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would a scientist classify this dog?</a:t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99" y="1588938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/>
          <p:nvPr/>
        </p:nvSpPr>
        <p:spPr>
          <a:xfrm>
            <a:off x="4024175" y="1071750"/>
            <a:ext cx="4996200" cy="3580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/>
          <p:nvPr/>
        </p:nvSpPr>
        <p:spPr>
          <a:xfrm>
            <a:off x="4851200" y="1572925"/>
            <a:ext cx="4169100" cy="307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/>
          <p:nvPr/>
        </p:nvSpPr>
        <p:spPr>
          <a:xfrm>
            <a:off x="5655575" y="2091400"/>
            <a:ext cx="3364800" cy="256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/>
          <p:nvPr/>
        </p:nvSpPr>
        <p:spPr>
          <a:xfrm>
            <a:off x="6482625" y="2635200"/>
            <a:ext cx="2503500" cy="20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/>
          <p:nvPr/>
        </p:nvSpPr>
        <p:spPr>
          <a:xfrm>
            <a:off x="7287000" y="3133675"/>
            <a:ext cx="1733400" cy="1518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/>
          <p:nvPr/>
        </p:nvSpPr>
        <p:spPr>
          <a:xfrm>
            <a:off x="8080050" y="3666150"/>
            <a:ext cx="940200" cy="985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7" name="Google Shape;1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61287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going to find a few different types of living things...</a:t>
            </a:r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>
            <a:off x="6589825" y="974225"/>
            <a:ext cx="2770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Insects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Trees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Shrubs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Grasses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Cacti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Forbs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Birds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Dinosaurs? Just kidding</a:t>
            </a:r>
            <a:endParaRPr/>
          </a:p>
        </p:txBody>
      </p:sp>
      <p:pic>
        <p:nvPicPr>
          <p:cNvPr id="155" name="Google Shape;1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675" y="1087500"/>
            <a:ext cx="6275138" cy="394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 insect?</a:t>
            </a:r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387900" y="1422950"/>
            <a:ext cx="4184100" cy="28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insects have some things in common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6 legs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body parts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antenna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Some insects also have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Wings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Multiple eyes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Stingers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 more!</a:t>
            </a:r>
            <a:endParaRPr/>
          </a:p>
        </p:txBody>
      </p:sp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400" y="58524"/>
            <a:ext cx="4697625" cy="502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64233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creatures look like insects, but they aren’t</a:t>
            </a:r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body" idx="1"/>
          </p:nvPr>
        </p:nvSpPr>
        <p:spPr>
          <a:xfrm>
            <a:off x="387900" y="1467175"/>
            <a:ext cx="67404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Spiders have 8 legs and 2 body parts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Rolly pollies have a lot more legs!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Earthworms don’t have any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                                legs at all.</a:t>
            </a:r>
            <a:endParaRPr/>
          </a:p>
        </p:txBody>
      </p:sp>
      <p:pic>
        <p:nvPicPr>
          <p:cNvPr id="169" name="Google Shape;16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375" y="1034750"/>
            <a:ext cx="1761249" cy="132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8300" y="2265050"/>
            <a:ext cx="1761250" cy="117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9055" y="3594749"/>
            <a:ext cx="1983345" cy="132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of plant classification</a:t>
            </a:r>
            <a:endParaRPr/>
          </a:p>
        </p:txBody>
      </p:sp>
      <p:graphicFrame>
        <p:nvGraphicFramePr>
          <p:cNvPr id="177" name="Google Shape;177;p26"/>
          <p:cNvGraphicFramePr/>
          <p:nvPr/>
        </p:nvGraphicFramePr>
        <p:xfrm>
          <a:off x="387875" y="13433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{4D255838-2F93-4AA2-B6D0-2522348CD14B}</a:tableStyleId>
              </a:tblPr>
              <a:tblGrid>
                <a:gridCol w="167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4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Tree - taller than 15 ft, usually one woody stem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Shrub - has multiple woody stems. Shorter than a tree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Forb - dies back in the winter and grows again from roots in spring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Grass - long, thin leaves. Die back in the winter and some grow back.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Cactus - fleshy stems hold water for dry periods. Covered in spines.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75" y="1495188"/>
            <a:ext cx="1556775" cy="1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 rotWithShape="1">
          <a:blip r:embed="rId4">
            <a:alphaModFix/>
          </a:blip>
          <a:srcRect t="30512"/>
          <a:stretch/>
        </p:blipFill>
        <p:spPr>
          <a:xfrm>
            <a:off x="2125100" y="1519000"/>
            <a:ext cx="1556775" cy="131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6719" y="1474099"/>
            <a:ext cx="1270556" cy="140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8800" y="1422025"/>
            <a:ext cx="1511124" cy="151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50447" y="1440712"/>
            <a:ext cx="1556775" cy="1473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Birds</a:t>
            </a:r>
            <a:endParaRPr sz="3600"/>
          </a:p>
        </p:txBody>
      </p:sp>
      <p:sp>
        <p:nvSpPr>
          <p:cNvPr id="188" name="Google Shape;188;p27"/>
          <p:cNvSpPr txBox="1">
            <a:spLocks noGrp="1"/>
          </p:cNvSpPr>
          <p:nvPr>
            <p:ph type="body" idx="1"/>
          </p:nvPr>
        </p:nvSpPr>
        <p:spPr>
          <a:xfrm>
            <a:off x="387900" y="1321000"/>
            <a:ext cx="5086500" cy="32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All birds have a few things in common:</a:t>
            </a:r>
            <a:endParaRPr sz="2200"/>
          </a:p>
          <a:p>
            <a:pPr marL="457200" lvl="0" indent="-368300" algn="l" rtl="0">
              <a:spcBef>
                <a:spcPts val="1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Beaks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Feathers (they are the only living organism that has them!)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Wings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2 feet</a:t>
            </a:r>
            <a:endParaRPr sz="22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200"/>
              <a:t>But they live all over the world in many different habitats!</a:t>
            </a:r>
            <a:endParaRPr sz="2200"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4325" y="162950"/>
            <a:ext cx="3523401" cy="490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challenge…	</a:t>
            </a:r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body" idx="1"/>
          </p:nvPr>
        </p:nvSpPr>
        <p:spPr>
          <a:xfrm>
            <a:off x="387900" y="1207700"/>
            <a:ext cx="4359300" cy="34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your family or other adults go for a walk and see what you can find from the scavenger hunt pages.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Use the trail map and try different trails. Do you find different plants and animals on different trails?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many of the plants and animals can you find in a week?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It is ok if you don’t find everything. Some are hard to spot!</a:t>
            </a:r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7075" y="1694150"/>
            <a:ext cx="4267200" cy="2816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On-screen Show (16:9)</PresentationFormat>
  <Paragraphs>63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Roboto Slab</vt:lpstr>
      <vt:lpstr>Roboto</vt:lpstr>
      <vt:lpstr>Marina</vt:lpstr>
      <vt:lpstr>Family Scavenger Hunt</vt:lpstr>
      <vt:lpstr>You are going to have to look closely… What can you find?</vt:lpstr>
      <vt:lpstr>Classification:</vt:lpstr>
      <vt:lpstr>Classification:</vt:lpstr>
      <vt:lpstr>Classification:</vt:lpstr>
      <vt:lpstr>Classification:</vt:lpstr>
      <vt:lpstr>Classification:</vt:lpstr>
      <vt:lpstr>Classification:</vt:lpstr>
      <vt:lpstr>Classification:</vt:lpstr>
      <vt:lpstr>Classification:</vt:lpstr>
      <vt:lpstr>You are going to find a few different types of living things...</vt:lpstr>
      <vt:lpstr>What is an insect?</vt:lpstr>
      <vt:lpstr>Some creatures look like insects, but they aren’t</vt:lpstr>
      <vt:lpstr>Review of plant classification</vt:lpstr>
      <vt:lpstr>Birds</vt:lpstr>
      <vt:lpstr>Your challenge…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Scavenger Hunt</dc:title>
  <cp:lastModifiedBy>Education Director</cp:lastModifiedBy>
  <cp:revision>1</cp:revision>
  <dcterms:modified xsi:type="dcterms:W3CDTF">2020-08-10T23:54:30Z</dcterms:modified>
</cp:coreProperties>
</file>