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Lst>
  <p:sldSz cy="5143500" cx="9144000"/>
  <p:notesSz cx="6858000" cy="9144000"/>
  <p:embeddedFontLst>
    <p:embeddedFont>
      <p:font typeface="Roboto Slab"/>
      <p:regular r:id="rId50"/>
      <p:bold r:id="rId51"/>
    </p:embeddedFont>
    <p:embeddedFont>
      <p:font typeface="Roboto"/>
      <p:regular r:id="rId52"/>
      <p:bold r:id="rId53"/>
      <p:italic r:id="rId54"/>
      <p:boldItalic r:id="rId55"/>
    </p:embeddedFont>
    <p:embeddedFont>
      <p:font typeface="Lustria"/>
      <p:regular r:id="rId5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RobotoSlab-bold.fntdata"/><Relationship Id="rId50" Type="http://schemas.openxmlformats.org/officeDocument/2006/relationships/font" Target="fonts/RobotoSlab-regular.fntdata"/><Relationship Id="rId53" Type="http://schemas.openxmlformats.org/officeDocument/2006/relationships/font" Target="fonts/Roboto-bold.fntdata"/><Relationship Id="rId52" Type="http://schemas.openxmlformats.org/officeDocument/2006/relationships/font" Target="fonts/Roboto-regular.fntdata"/><Relationship Id="rId11" Type="http://schemas.openxmlformats.org/officeDocument/2006/relationships/slide" Target="slides/slide6.xml"/><Relationship Id="rId55" Type="http://schemas.openxmlformats.org/officeDocument/2006/relationships/font" Target="fonts/Roboto-boldItalic.fntdata"/><Relationship Id="rId10" Type="http://schemas.openxmlformats.org/officeDocument/2006/relationships/slide" Target="slides/slide5.xml"/><Relationship Id="rId54" Type="http://schemas.openxmlformats.org/officeDocument/2006/relationships/font" Target="fonts/Roboto-italic.fntdata"/><Relationship Id="rId13" Type="http://schemas.openxmlformats.org/officeDocument/2006/relationships/slide" Target="slides/slide8.xml"/><Relationship Id="rId12" Type="http://schemas.openxmlformats.org/officeDocument/2006/relationships/slide" Target="slides/slide7.xml"/><Relationship Id="rId56" Type="http://schemas.openxmlformats.org/officeDocument/2006/relationships/font" Target="fonts/Lustria-regular.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8e64e7ebd2_1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g8e64e7ebd2_1_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8e64e7ebd2_1_9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141" name="Google Shape;141;g8e64e7ebd2_1_9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2" name="Google Shape;142;g8e64e7ebd2_1_9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8e64e7ebd2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8e64e7ebd2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8e64e7ebd2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8e64e7ebd2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8e64e7ebd2_1_44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180" name="Google Shape;180;g8e64e7ebd2_1_4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1" name="Google Shape;181;g8e64e7ebd2_1_4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Herbs include / </a:t>
            </a:r>
            <a:r>
              <a:rPr i="1" lang="en"/>
              <a:t>Las hierbas incluyen:</a:t>
            </a:r>
            <a:endParaRPr i="1"/>
          </a:p>
          <a:p>
            <a:pPr indent="0" lvl="0" marL="0" rtl="0" algn="l">
              <a:spcBef>
                <a:spcPts val="0"/>
              </a:spcBef>
              <a:spcAft>
                <a:spcPts val="0"/>
              </a:spcAft>
              <a:buNone/>
            </a:pPr>
            <a:r>
              <a:rPr lang="en"/>
              <a:t>annuals - one year life cycle? </a:t>
            </a:r>
            <a:r>
              <a:rPr i="1" lang="en"/>
              <a:t>Anuales-ciclo de vida de 1 aňo</a:t>
            </a:r>
            <a:endParaRPr i="1"/>
          </a:p>
          <a:p>
            <a:pPr indent="0" lvl="0" marL="0" rtl="0" algn="l">
              <a:spcBef>
                <a:spcPts val="0"/>
              </a:spcBef>
              <a:spcAft>
                <a:spcPts val="0"/>
              </a:spcAft>
              <a:buNone/>
            </a:pPr>
            <a:r>
              <a:rPr lang="en"/>
              <a:t>biennials - two year life cycle, typically flowering the second year./ </a:t>
            </a:r>
            <a:r>
              <a:rPr i="1" lang="en"/>
              <a:t>Bianuales-ciclo de vida de 2 aňos, típicamente florecen en el segundo año.</a:t>
            </a:r>
            <a:endParaRPr i="1"/>
          </a:p>
          <a:p>
            <a:pPr indent="0" lvl="0" marL="0" rtl="0" algn="l">
              <a:spcBef>
                <a:spcPts val="0"/>
              </a:spcBef>
              <a:spcAft>
                <a:spcPts val="0"/>
              </a:spcAft>
              <a:buNone/>
            </a:pPr>
            <a:r>
              <a:rPr lang="en"/>
              <a:t>Perennials - ongoing life cycle./Perennes- ciclo de vida continuo.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8e64e7ebd2_1_45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189" name="Google Shape;189;g8e64e7ebd2_1_4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0" name="Google Shape;190;g8e64e7ebd2_1_4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It is sometimes difficult to distinguish between a shrub and small tree./ </a:t>
            </a:r>
            <a:r>
              <a:rPr i="1" lang="en"/>
              <a:t>A veces es díficil de distinguir entre un arbusto y un árbol pequeño. </a:t>
            </a:r>
            <a:endParaRPr i="1"/>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8e64e7ebd2_1_45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197" name="Google Shape;197;g8e64e7ebd2_1_4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8" name="Google Shape;198;g8e64e7ebd2_1_4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8e64e7ebd2_1_46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204" name="Google Shape;204;g8e64e7ebd2_1_4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5" name="Google Shape;205;g8e64e7ebd2_1_46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We are all familiar with vines.  Whether they are herbaceous or woody in textures.  The term to become familiar with is liana which is commonly used in keys./</a:t>
            </a:r>
            <a:r>
              <a:rPr i="1" lang="en"/>
              <a:t>Todos estamos familiarizados con enredaderas. Sean de textura herbácea o leñosas. El término para familiarizarse es </a:t>
            </a:r>
            <a:r>
              <a:rPr i="1" lang="en" u="sng"/>
              <a:t>liana</a:t>
            </a:r>
            <a:r>
              <a:rPr i="1" lang="en"/>
              <a:t>, que frecuentemente es usado en claves de identificación.</a:t>
            </a:r>
            <a:endParaRPr i="1"/>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8e64e7ebd2_1_47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211" name="Google Shape;211;g8e64e7ebd2_1_4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2" name="Google Shape;212;g8e64e7ebd2_1_47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This is the overall features of a twig./</a:t>
            </a:r>
            <a:r>
              <a:rPr i="1" lang="en"/>
              <a:t>Esta es una estructura general de una rama</a:t>
            </a:r>
            <a:endParaRPr i="1"/>
          </a:p>
          <a:p>
            <a:pPr indent="0" lvl="0" marL="0" rtl="0" algn="l">
              <a:spcBef>
                <a:spcPts val="0"/>
              </a:spcBef>
              <a:spcAft>
                <a:spcPts val="0"/>
              </a:spcAft>
              <a:buNone/>
            </a:pPr>
            <a:r>
              <a:rPr lang="en"/>
              <a:t>End buds.  Can be called terminal or apical buds. (Ulmus pumila no terminal bud)/ </a:t>
            </a:r>
            <a:r>
              <a:rPr i="1" lang="en"/>
              <a:t>Al final esta el brote que puede llamarse terminal o apical.</a:t>
            </a:r>
            <a:endParaRPr i="1"/>
          </a:p>
          <a:p>
            <a:pPr indent="0" lvl="0" marL="0" rtl="0" algn="l">
              <a:spcBef>
                <a:spcPts val="0"/>
              </a:spcBef>
              <a:spcAft>
                <a:spcPts val="0"/>
              </a:spcAft>
              <a:buNone/>
            </a:pPr>
            <a:r>
              <a:rPr lang="en">
                <a:solidFill>
                  <a:srgbClr val="CC0000"/>
                </a:solidFill>
              </a:rPr>
              <a:t>Click the mouse</a:t>
            </a:r>
            <a:endParaRPr/>
          </a:p>
          <a:p>
            <a:pPr indent="0" lvl="0" marL="0" rtl="0" algn="l">
              <a:spcBef>
                <a:spcPts val="0"/>
              </a:spcBef>
              <a:spcAft>
                <a:spcPts val="0"/>
              </a:spcAft>
              <a:buNone/>
            </a:pPr>
            <a:r>
              <a:rPr lang="en"/>
              <a:t>True and false comes up, indicating the difference between having and not having an end bud./ </a:t>
            </a:r>
            <a:r>
              <a:rPr i="1" lang="en"/>
              <a:t>Verdadero y Falso indica la diferencia entre tener o no tener un brote al final.</a:t>
            </a:r>
            <a:endParaRPr i="1"/>
          </a:p>
          <a:p>
            <a:pPr indent="0" lvl="0" marL="0" rtl="0" algn="l">
              <a:spcBef>
                <a:spcPts val="0"/>
              </a:spcBef>
              <a:spcAft>
                <a:spcPts val="0"/>
              </a:spcAft>
              <a:buNone/>
            </a:pPr>
            <a:r>
              <a:rPr lang="en">
                <a:solidFill>
                  <a:srgbClr val="CC0000"/>
                </a:solidFill>
              </a:rPr>
              <a:t>Click the mouse.</a:t>
            </a:r>
            <a:endParaRPr/>
          </a:p>
          <a:p>
            <a:pPr indent="0" lvl="0" marL="0" rtl="0" algn="l">
              <a:spcBef>
                <a:spcPts val="0"/>
              </a:spcBef>
              <a:spcAft>
                <a:spcPts val="0"/>
              </a:spcAft>
              <a:buNone/>
            </a:pPr>
            <a:r>
              <a:rPr lang="en"/>
              <a:t>Leaf scares comes up.  Area where leaves where once attached to the twig. </a:t>
            </a:r>
            <a:r>
              <a:rPr i="1" lang="en"/>
              <a:t>Las cicatrices de las hojas, es el lugar en el tallo donde hubo antes hojas.</a:t>
            </a:r>
            <a:endParaRPr i="1"/>
          </a:p>
          <a:p>
            <a:pPr indent="0" lvl="0" marL="0" rtl="0" algn="l">
              <a:spcBef>
                <a:spcPts val="0"/>
              </a:spcBef>
              <a:spcAft>
                <a:spcPts val="0"/>
              </a:spcAft>
              <a:buNone/>
            </a:pPr>
            <a:r>
              <a:rPr lang="en">
                <a:solidFill>
                  <a:srgbClr val="CC0000"/>
                </a:solidFill>
              </a:rPr>
              <a:t>Click the mouse.</a:t>
            </a:r>
            <a:endParaRPr i="1"/>
          </a:p>
          <a:p>
            <a:pPr indent="0" lvl="0" marL="0" rtl="0" algn="l">
              <a:spcBef>
                <a:spcPts val="0"/>
              </a:spcBef>
              <a:spcAft>
                <a:spcPts val="0"/>
              </a:spcAft>
              <a:buNone/>
            </a:pPr>
            <a:r>
              <a:rPr lang="en"/>
              <a:t>Lateral buds comes up.  Can be called axillary buds/ </a:t>
            </a:r>
            <a:r>
              <a:rPr i="1" lang="en"/>
              <a:t>Los brotes laterales pueden ser llamados </a:t>
            </a:r>
            <a:r>
              <a:rPr i="1" lang="en"/>
              <a:t>brotes auxiliares</a:t>
            </a:r>
            <a:r>
              <a:rPr lang="en"/>
              <a:t>.</a:t>
            </a:r>
            <a:endParaRPr/>
          </a:p>
          <a:p>
            <a:pPr indent="0" lvl="0" marL="0" rtl="0" algn="l">
              <a:spcBef>
                <a:spcPts val="0"/>
              </a:spcBef>
              <a:spcAft>
                <a:spcPts val="0"/>
              </a:spcAft>
              <a:buNone/>
            </a:pPr>
            <a:r>
              <a:rPr lang="en">
                <a:solidFill>
                  <a:srgbClr val="CC0000"/>
                </a:solidFill>
              </a:rPr>
              <a:t>Click the mouse.</a:t>
            </a:r>
            <a:endParaRPr/>
          </a:p>
          <a:p>
            <a:pPr indent="0" lvl="0" marL="0" rtl="0" algn="l">
              <a:spcBef>
                <a:spcPts val="0"/>
              </a:spcBef>
              <a:spcAft>
                <a:spcPts val="0"/>
              </a:spcAft>
              <a:buNone/>
            </a:pPr>
            <a:r>
              <a:rPr lang="en"/>
              <a:t>Stipule scar comes up.  They may or may not have them./ </a:t>
            </a:r>
            <a:r>
              <a:rPr i="1" lang="en"/>
              <a:t>El tallo puede que tenga o no </a:t>
            </a:r>
            <a:r>
              <a:rPr i="1" lang="en"/>
              <a:t>m</a:t>
            </a:r>
            <a:r>
              <a:rPr i="1" lang="en"/>
              <a:t>arcas de estípulas.</a:t>
            </a:r>
            <a:endParaRPr i="1"/>
          </a:p>
          <a:p>
            <a:pPr indent="0" lvl="0" marL="0" rtl="0" algn="l">
              <a:spcBef>
                <a:spcPts val="0"/>
              </a:spcBef>
              <a:spcAft>
                <a:spcPts val="0"/>
              </a:spcAft>
              <a:buNone/>
            </a:pPr>
            <a:r>
              <a:rPr lang="en">
                <a:solidFill>
                  <a:srgbClr val="CC0000"/>
                </a:solidFill>
              </a:rPr>
              <a:t>Click the mouse.</a:t>
            </a:r>
            <a:r>
              <a:rPr lang="en"/>
              <a:t> </a:t>
            </a:r>
            <a:endParaRPr/>
          </a:p>
          <a:p>
            <a:pPr indent="0" lvl="0" marL="0" rtl="0" algn="l">
              <a:spcBef>
                <a:spcPts val="0"/>
              </a:spcBef>
              <a:spcAft>
                <a:spcPts val="0"/>
              </a:spcAft>
              <a:buNone/>
            </a:pPr>
            <a:r>
              <a:rPr lang="en"/>
              <a:t>Pith comes up.  There are differences in the pith, continuous, diaphragmed or chambered./ </a:t>
            </a:r>
            <a:r>
              <a:rPr i="1" lang="en"/>
              <a:t>Hay diferencias en la médula, puede ser continua, diafragmentada o con cámaras. </a:t>
            </a:r>
            <a:endParaRPr i="1"/>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8e64e7ebd2_1_50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233" name="Google Shape;233;g8e64e7ebd2_1_5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4" name="Google Shape;234;g8e64e7ebd2_1_50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Buds are the next leaves or flowers to form.  They are usually a key identification feature during winter./ </a:t>
            </a:r>
            <a:r>
              <a:rPr i="1" lang="en"/>
              <a:t>Los brotes son las nuevas hojas o flores en formarse. Son usualmente claves para identificación en el invierno.</a:t>
            </a:r>
            <a:r>
              <a:rPr lang="en"/>
              <a:t>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8e64e7ebd2_1_55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241" name="Google Shape;241;g8e64e7ebd2_1_5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2" name="Google Shape;242;g8e64e7ebd2_1_5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8e64e7ebd2_1_5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g8e64e7ebd2_1_5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8e64e7ebd2_1_59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261" name="Google Shape;261;g8e64e7ebd2_1_5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2" name="Google Shape;262;g8e64e7ebd2_1_59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8e64e7ebd2_1_60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272" name="Google Shape;272;g8e64e7ebd2_1_6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3" name="Google Shape;273;g8e64e7ebd2_1_60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When leaves are present, identification relies largely on the leaf structure.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8e64e7ebd2_1_6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282" name="Google Shape;282;g8e64e7ebd2_1_6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3" name="Google Shape;283;g8e64e7ebd2_1_6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It is important to become familiar with the different parts of the leaf.  </a:t>
            </a:r>
            <a:endParaRPr/>
          </a:p>
          <a:p>
            <a:pPr indent="0" lvl="0" marL="0" rtl="0" algn="l">
              <a:spcBef>
                <a:spcPts val="0"/>
              </a:spcBef>
              <a:spcAft>
                <a:spcPts val="0"/>
              </a:spcAft>
              <a:buNone/>
            </a:pPr>
            <a:r>
              <a:rPr lang="en"/>
              <a:t>The blade is the flat portion.</a:t>
            </a:r>
            <a:endParaRPr/>
          </a:p>
          <a:p>
            <a:pPr indent="0" lvl="0" marL="0" rtl="0" algn="l">
              <a:spcBef>
                <a:spcPts val="0"/>
              </a:spcBef>
              <a:spcAft>
                <a:spcPts val="0"/>
              </a:spcAft>
              <a:buNone/>
            </a:pPr>
            <a:r>
              <a:rPr lang="en"/>
              <a:t>The petilole is the stalk of the leaf.  There are several variations of the petilole.  The length may be an identifying feature, the surface texture may be important or maybe the petiole is winged.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8e64e7ebd2_1_6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292" name="Google Shape;292;g8e64e7ebd2_1_6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3" name="Google Shape;293;g8e64e7ebd2_1_6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Simple leaves are the most common.  They are called simple because they consist of only one leaf blade supported by the petiole./</a:t>
            </a:r>
            <a:r>
              <a:rPr i="1" lang="en"/>
              <a:t>Las hojas simples son las más comunes. Se las llama simples porque tienen solo un limbo sostenido por el peciolo.</a:t>
            </a:r>
            <a:r>
              <a:rPr lang="en"/>
              <a:t>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8e64e7ebd2_1_63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304" name="Google Shape;304;g8e64e7ebd2_1_6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5" name="Google Shape;305;g8e64e7ebd2_1_6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Compound leaves unlike simple have several leaf blades.  Each looking like separate leaves.  The individual leaf blades of a compound leaf are called leaflet.  The petiole supports the entire leaf and in a compound leaf we have several leaflets.  The area of the leaf between leaflets is called the rachis; which looks like an extension of the petiole./</a:t>
            </a:r>
            <a:r>
              <a:rPr i="1" lang="en"/>
              <a:t> Las hojas compuestas a diferencia de las simples tienen varios limbos de hojas. Cada una pareciera ser hojas separadas. Las hojas individuales en una hoja compuesta se llaman hojuelas.El peciolo apoya a la hoja entera y en una hoja compuesta tenemos varios hojuelas.La zona de la hoja entre las hojuelas se llama rachis </a:t>
            </a:r>
            <a:endParaRPr i="1"/>
          </a:p>
          <a:p>
            <a:pPr indent="0" lvl="0" marL="0" rtl="0" algn="l">
              <a:spcBef>
                <a:spcPts val="0"/>
              </a:spcBef>
              <a:spcAft>
                <a:spcPts val="0"/>
              </a:spcAft>
              <a:buNone/>
            </a:pPr>
            <a:r>
              <a:t/>
            </a:r>
            <a:endParaRPr/>
          </a:p>
          <a:p>
            <a:pPr indent="0" lvl="0" marL="0" rtl="0" algn="l">
              <a:spcBef>
                <a:spcPts val="0"/>
              </a:spcBef>
              <a:spcAft>
                <a:spcPts val="0"/>
              </a:spcAft>
              <a:buNone/>
            </a:pPr>
            <a:r>
              <a:rPr lang="en"/>
              <a:t>When trying to determine if you have a compound or simple leaf, think of where the leaf falls off in the winter (where it is attached to the stem).  If you follow the leaf to the stem and find several leaflets you have a compound leaf.   </a:t>
            </a:r>
            <a:r>
              <a:rPr i="1" lang="en"/>
              <a:t>Cuando tratas de decidir si tienes una hoja simple o compuesta, piensa sobre el lugar en donde la hoja se cae en el invierno(dónde está unida a la rama). Si sigues la hoja hacia el tallo o rama y ves varias hojuelas, entonces tienes una hoja compuesta. </a:t>
            </a:r>
            <a:endParaRPr i="1"/>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8e64e7ebd2_1_66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313" name="Google Shape;313;g8e64e7ebd2_1_6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4" name="Google Shape;314;g8e64e7ebd2_1_6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8e64e7ebd2_1_67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328" name="Google Shape;328;g8e64e7ebd2_1_6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9" name="Google Shape;329;g8e64e7ebd2_1_67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One leaf at each node.  Alternating up the stem./</a:t>
            </a:r>
            <a:r>
              <a:rPr i="1" lang="en"/>
              <a:t> Una hoja en cada nudo. Alternando en el tallo.</a:t>
            </a:r>
            <a:endParaRPr i="1"/>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8e64e7ebd2_1_68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335" name="Google Shape;335;g8e64e7ebd2_1_6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6" name="Google Shape;336;g8e64e7ebd2_1_68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Two leaves at each node.  Opposite each other.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Leaf arrangements are also important for winter identification.  You can look at the leaf scars to determine if it is alternate, opposite or whorled./ </a:t>
            </a:r>
            <a:r>
              <a:rPr i="1" lang="en"/>
              <a:t>Dos hojas en cada nudo. En posición opuesta una de la otra. La posiciones de las hojas son importantes para la identificación durante el invierno.Se puede ver a las cicatrices de las hojas en el tronco para determinar si son alternadas, opuestas o espiraladas.</a:t>
            </a:r>
            <a:endParaRPr i="1"/>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8e64e7ebd2_1_69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342" name="Google Shape;342;g8e64e7ebd2_1_6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3" name="Google Shape;343;g8e64e7ebd2_1_69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A whorled arrangement has more than 2 leaves at each node.  Here you see three leaves at each node on catalpa./</a:t>
            </a:r>
            <a:r>
              <a:rPr i="1" lang="en"/>
              <a:t> La posición espiralada tiene más de 2 hojas en cada nudo. Aquí se ve 3 hojas en cada nudo.</a:t>
            </a:r>
            <a:endParaRPr i="1"/>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8e64e7ebd2_1_70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355" name="Google Shape;355;g8e64e7ebd2_1_7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6" name="Google Shape;356;g8e64e7ebd2_1_70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There are four types of leaf venation.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Dichotomous means two forked and refers to the gingko leaf.</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Pinnate as in a compound leaf has veins like a feather.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Palmate as in a compound leaf has veins like a palm.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Parallel has veins that are parallel each other.  Typically found in monocots.? </a:t>
            </a:r>
            <a:r>
              <a:rPr i="1" lang="en"/>
              <a:t>Hay tres tipos de vanacion. Docótona significa en dos direcciones diferentes, y se refiere a las hojas del Gyngko.</a:t>
            </a:r>
            <a:endParaRPr i="1"/>
          </a:p>
          <a:p>
            <a:pPr indent="0" lvl="0" marL="0" rtl="0" algn="l">
              <a:spcBef>
                <a:spcPts val="0"/>
              </a:spcBef>
              <a:spcAft>
                <a:spcPts val="0"/>
              </a:spcAft>
              <a:buNone/>
            </a:pPr>
            <a:r>
              <a:rPr i="1" lang="en"/>
              <a:t>Pinnada tiene nervaduras como en una hoja compuesta como si fueras plumas. Típicamente encontradas en monocotiledoneas. </a:t>
            </a:r>
            <a:endParaRPr i="1"/>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8e64e7ebd2_1_7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369" name="Google Shape;369;g8e64e7ebd2_1_7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0" name="Google Shape;370;g8e64e7ebd2_1_7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The mid vein may have characteristics that make it stand out.  Maybe the leaf has hairs on it only along the midvein./</a:t>
            </a:r>
            <a:r>
              <a:rPr i="1" lang="en"/>
              <a:t>La nervadura central tiene características que las hace resaltar. A veces la hoja tiene pelos en ella.</a:t>
            </a:r>
            <a:endParaRPr i="1"/>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8e64e7ebd2_1_7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376" name="Google Shape;376;g8e64e7ebd2_1_7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7" name="Google Shape;377;g8e64e7ebd2_1_7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This is an overview of the different types of leaf shapes./</a:t>
            </a:r>
            <a:r>
              <a:rPr i="1" lang="en"/>
              <a:t>Esta es una vista general de los diferentes tipos de formas de hojas. </a:t>
            </a:r>
            <a:endParaRPr i="1"/>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8e64e7ebd2_1_7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386" name="Google Shape;386;g8e64e7ebd2_1_7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7" name="Google Shape;387;g8e64e7ebd2_1_7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This is an overview of the various leaf margins.  The most important thing to notice is whether the margins are smooth or toothed./ </a:t>
            </a:r>
            <a:r>
              <a:rPr i="1" lang="en"/>
              <a:t>Es un ejemplo general de los diferentes bordes de las hojas. Lo importante es notar si son lisos o dentados.</a:t>
            </a:r>
            <a:endParaRPr i="1"/>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8e64e7ebd2_1_73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394" name="Google Shape;394;g8e64e7ebd2_1_7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5" name="Google Shape;395;g8e64e7ebd2_1_7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Ask the class what type of leaf margin?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Toothed, serrated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rgbClr val="CC0000"/>
                </a:solidFill>
              </a:rPr>
              <a:t>Click the mouse.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Toothed, serrated will appear.</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8e64e7ebd2_1_74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402" name="Google Shape;402;g8e64e7ebd2_1_7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3" name="Google Shape;403;g8e64e7ebd2_1_7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Ask the class what type of leaf margin?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Entire, smooth/ </a:t>
            </a:r>
            <a:r>
              <a:rPr i="1" lang="en"/>
              <a:t>Pregunte a la clase qué tipo de borde tiene la hoja.</a:t>
            </a:r>
            <a:r>
              <a:rPr lang="en"/>
              <a:t> Entero, liso.</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rgbClr val="CC0000"/>
                </a:solidFill>
              </a:rPr>
              <a:t>Click the mouse.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Entire, smooth will appear.</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8e64e7ebd2_1_75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410" name="Google Shape;410;g8e64e7ebd2_1_7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1" name="Google Shape;411;g8e64e7ebd2_1_7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This is an overview of the leaf blade tips.  Many times you will not need to know these for identification in the keys.  However, when you are review the plant description it will refer to these features and will help you determine if you have gotten to the right plant./</a:t>
            </a:r>
            <a:r>
              <a:rPr i="1" lang="en"/>
              <a:t> Esta es una visión general de los tipos de puntas del limbo o lámina/ Muchas veces no se necesita saber esto para identificar en la clave de clasificación de plantas.  De todas formas cuando esté revisando la descripción de la planta, se referirá a estos detalles para determinar si se llegó a la planta correcta.</a:t>
            </a:r>
            <a:endParaRPr i="1"/>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8e64e7ebd2_1_7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g8e64e7ebd2_1_7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8e64e7ebd2_1_7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000">
              <a:highlight>
                <a:srgbClr val="FFFFFF"/>
              </a:highlight>
            </a:endParaRPr>
          </a:p>
        </p:txBody>
      </p:sp>
      <p:sp>
        <p:nvSpPr>
          <p:cNvPr id="430" name="Google Shape;430;g8e64e7ebd2_1_7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8e64e7ebd2_1_76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447" name="Google Shape;447;g8e64e7ebd2_1_7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8" name="Google Shape;448;g8e64e7ebd2_1_76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Glabrous means smooth, without hairs.</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8e64e7ebd2_1_80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455" name="Google Shape;455;g8e64e7ebd2_1_80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6" name="Google Shape;456;g8e64e7ebd2_1_80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Emphasis that it is important to look at all of the features./ </a:t>
            </a:r>
            <a:r>
              <a:rPr i="1" lang="en"/>
              <a:t>Recuérdele a los estudiantes</a:t>
            </a:r>
            <a:r>
              <a:rPr i="1" lang="en"/>
              <a:t> que es importante mirar a todos estos detalles.</a:t>
            </a:r>
            <a:endParaRPr i="1"/>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8e64e7ebd2_1_8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FFFFF"/>
              </a:solidFill>
              <a:highlight>
                <a:srgbClr val="FFFFFF"/>
              </a:highlight>
            </a:endParaRPr>
          </a:p>
        </p:txBody>
      </p:sp>
      <p:sp>
        <p:nvSpPr>
          <p:cNvPr id="463" name="Google Shape;463;g8e64e7ebd2_1_8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8ed75a8329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8ed75a8329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8e64e7ebd2_1_8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9" name="Google Shape;479;g8e64e7ebd2_1_8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Flowers can be used to identify plant families and species.  Character used by Linnaeus.</a:t>
            </a:r>
            <a:endParaRPr/>
          </a:p>
          <a:p>
            <a:pPr indent="0" lvl="0" marL="0" rtl="0" algn="l">
              <a:spcBef>
                <a:spcPts val="0"/>
              </a:spcBef>
              <a:spcAft>
                <a:spcPts val="0"/>
              </a:spcAft>
              <a:buNone/>
            </a:pPr>
            <a:r>
              <a:rPr i="1" lang="en"/>
              <a:t>Las flores pueden ser utilizadas para identificar familias y especies de plantas. Esta característica se usa en </a:t>
            </a:r>
            <a:r>
              <a:rPr i="1" lang="en"/>
              <a:t>Linnaeus.</a:t>
            </a:r>
            <a:endParaRPr i="1"/>
          </a:p>
        </p:txBody>
      </p:sp>
      <p:sp>
        <p:nvSpPr>
          <p:cNvPr id="480" name="Google Shape;480;g8e64e7ebd2_1_8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8ed75a832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8ed75a832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8e64e7ebd2_1_8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g8e64e7ebd2_1_8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8e64e7ebd2_1_8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g8e64e7ebd2_1_8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8d57a83de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8d57a83de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8e64e7ebd2_1_8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2" name="Google Shape;542;g8e64e7ebd2_1_8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Berry – blueberry (but not rasberry or strawberry), drupe – plum, cherry, nutlet - ironwood/</a:t>
            </a:r>
            <a:r>
              <a:rPr i="1" lang="en"/>
              <a:t> Baya-arándanos( pero no frambuesas o fresas), Drupa: cereza, ciruela. Nuez- árbol Ironwood</a:t>
            </a:r>
            <a:endParaRPr i="1"/>
          </a:p>
        </p:txBody>
      </p:sp>
      <p:sp>
        <p:nvSpPr>
          <p:cNvPr id="543" name="Google Shape;543;g8e64e7ebd2_1_8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8e64e7ebd2_1_83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558" name="Google Shape;558;g8e64e7ebd2_1_8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59" name="Google Shape;559;g8e64e7ebd2_1_8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Berries of persimmon.  Berries have more than one seed inside./</a:t>
            </a:r>
            <a:r>
              <a:rPr i="1" lang="en"/>
              <a:t>Bayas de persimmon. Las bayas tienen más de 1 semilla adentro.</a:t>
            </a:r>
            <a:endParaRPr i="1"/>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8e64e7ebd2_1_84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567" name="Google Shape;567;g8e64e7ebd2_1_8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68" name="Google Shape;568;g8e64e7ebd2_1_8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Drupes of the flowering dogwood.  Only one seed inside a drupe.</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8e64e7ebd2_1_8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g8e64e7ebd2_1_8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8e64e7ebd2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3" name="Google Shape;583;g8e64e7ebd2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1524800" y="672606"/>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sp>
        <p:nvSpPr>
          <p:cNvPr id="11" name="Google Shape;11;p2"/>
          <p:cNvSpPr/>
          <p:nvPr/>
        </p:nvSpPr>
        <p:spPr>
          <a:xfrm rot="10800000">
            <a:off x="6537563" y="3342925"/>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cxnSp>
        <p:nvCxnSpPr>
          <p:cNvPr id="12" name="Google Shape;12;p2"/>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3" name="Google Shape;13;p2"/>
          <p:cNvSpPr txBox="1"/>
          <p:nvPr>
            <p:ph type="ctrTitle"/>
          </p:nvPr>
        </p:nvSpPr>
        <p:spPr>
          <a:xfrm>
            <a:off x="1680302" y="1188925"/>
            <a:ext cx="5783400" cy="1457400"/>
          </a:xfrm>
          <a:prstGeom prst="rect">
            <a:avLst/>
          </a:prstGeom>
        </p:spPr>
        <p:txBody>
          <a:bodyPr anchorCtr="0" anchor="b" bIns="91425" lIns="91425" spcFirstLastPara="1" rIns="91425" wrap="square" tIns="91425">
            <a:no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p:txBody>
      </p:sp>
      <p:sp>
        <p:nvSpPr>
          <p:cNvPr id="14" name="Google Shape;14;p2"/>
          <p:cNvSpPr txBox="1"/>
          <p:nvPr>
            <p:ph idx="1" type="subTitle"/>
          </p:nvPr>
        </p:nvSpPr>
        <p:spPr>
          <a:xfrm>
            <a:off x="1680302" y="3049450"/>
            <a:ext cx="5783400" cy="909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8" name="Google Shape;18;p3"/>
          <p:cNvSpPr txBox="1"/>
          <p:nvPr>
            <p:ph type="title"/>
          </p:nvPr>
        </p:nvSpPr>
        <p:spPr>
          <a:xfrm>
            <a:off x="480750" y="1764950"/>
            <a:ext cx="8222100" cy="9075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2" name="Google Shape;22;p4"/>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4"/>
          <p:cNvSpPr txBox="1"/>
          <p:nvPr>
            <p:ph idx="1" type="body"/>
          </p:nvPr>
        </p:nvSpPr>
        <p:spPr>
          <a:xfrm>
            <a:off x="387900" y="1489824"/>
            <a:ext cx="8368200" cy="3078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7" name="Google Shape;27;p5"/>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5"/>
          <p:cNvSpPr txBox="1"/>
          <p:nvPr>
            <p:ph idx="1" type="body"/>
          </p:nvPr>
        </p:nvSpPr>
        <p:spPr>
          <a:xfrm>
            <a:off x="387900" y="1489825"/>
            <a:ext cx="3999900" cy="3078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2" type="body"/>
          </p:nvPr>
        </p:nvSpPr>
        <p:spPr>
          <a:xfrm>
            <a:off x="4756200" y="1489825"/>
            <a:ext cx="3999900" cy="3078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0" name="Google Shape;30;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cap="flat" cmpd="sng" w="38100">
            <a:solidFill>
              <a:schemeClr val="accent4"/>
            </a:solidFill>
            <a:prstDash val="solid"/>
            <a:round/>
            <a:headEnd len="sm" w="sm" type="none"/>
            <a:tailEnd len="sm" w="sm" type="none"/>
          </a:ln>
        </p:spPr>
      </p:cxnSp>
      <p:sp>
        <p:nvSpPr>
          <p:cNvPr id="36" name="Google Shape;36;p7"/>
          <p:cNvSpPr txBox="1"/>
          <p:nvPr>
            <p:ph type="title"/>
          </p:nvPr>
        </p:nvSpPr>
        <p:spPr>
          <a:xfrm>
            <a:off x="3879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7" name="Google Shape;37;p7"/>
          <p:cNvSpPr txBox="1"/>
          <p:nvPr>
            <p:ph idx="1" type="body"/>
          </p:nvPr>
        </p:nvSpPr>
        <p:spPr>
          <a:xfrm>
            <a:off x="387900" y="1594025"/>
            <a:ext cx="2808000" cy="2681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8" name="Google Shape;3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9" name="Shape 39"/>
        <p:cNvGrpSpPr/>
        <p:nvPr/>
      </p:nvGrpSpPr>
      <p:grpSpPr>
        <a:xfrm>
          <a:off x="0" y="0"/>
          <a:ext cx="0" cy="0"/>
          <a:chOff x="0" y="0"/>
          <a:chExt cx="0" cy="0"/>
        </a:xfrm>
      </p:grpSpPr>
      <p:sp>
        <p:nvSpPr>
          <p:cNvPr id="40" name="Google Shape;40;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1" name="Google Shape;41;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2"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 name="Google Shape;44;p9"/>
          <p:cNvCxnSpPr/>
          <p:nvPr/>
        </p:nvCxnSpPr>
        <p:spPr>
          <a:xfrm>
            <a:off x="5029675" y="4495503"/>
            <a:ext cx="540900" cy="0"/>
          </a:xfrm>
          <a:prstGeom prst="straightConnector1">
            <a:avLst/>
          </a:prstGeom>
          <a:noFill/>
          <a:ln cap="flat" cmpd="sng" w="38100">
            <a:solidFill>
              <a:schemeClr val="accent5"/>
            </a:solidFill>
            <a:prstDash val="solid"/>
            <a:round/>
            <a:headEnd len="sm" w="sm" type="none"/>
            <a:tailEnd len="sm" w="sm" type="none"/>
          </a:ln>
        </p:spPr>
      </p:cxnSp>
      <p:sp>
        <p:nvSpPr>
          <p:cNvPr id="45" name="Google Shape;45;p9"/>
          <p:cNvSpPr txBox="1"/>
          <p:nvPr>
            <p:ph type="title"/>
          </p:nvPr>
        </p:nvSpPr>
        <p:spPr>
          <a:xfrm>
            <a:off x="265500" y="1209075"/>
            <a:ext cx="4045200" cy="1506300"/>
          </a:xfrm>
          <a:prstGeom prst="rect">
            <a:avLst/>
          </a:prstGeom>
        </p:spPr>
        <p:txBody>
          <a:bodyPr anchorCtr="0" anchor="b" bIns="91425" lIns="91425" spcFirstLastPara="1" rIns="91425" wrap="square" tIns="91425">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6" name="Google Shape;46;p9"/>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p:txBody>
      </p:sp>
      <p:sp>
        <p:nvSpPr>
          <p:cNvPr id="47" name="Google Shape;47;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8" name="Google Shape;48;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 name="Shape 49"/>
        <p:cNvGrpSpPr/>
        <p:nvPr/>
      </p:nvGrpSpPr>
      <p:grpSpPr>
        <a:xfrm>
          <a:off x="0" y="0"/>
          <a:ext cx="0" cy="0"/>
          <a:chOff x="0" y="0"/>
          <a:chExt cx="0" cy="0"/>
        </a:xfrm>
      </p:grpSpPr>
      <p:sp>
        <p:nvSpPr>
          <p:cNvPr id="50" name="Google Shape;50;p10"/>
          <p:cNvSpPr txBox="1"/>
          <p:nvPr>
            <p:ph idx="1" type="body"/>
          </p:nvPr>
        </p:nvSpPr>
        <p:spPr>
          <a:xfrm>
            <a:off x="319500" y="42337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p:txBody>
      </p:sp>
      <p:sp>
        <p:nvSpPr>
          <p:cNvPr id="51" name="Google Shape;51;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2"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1"/>
          <p:cNvSpPr txBox="1"/>
          <p:nvPr>
            <p:ph hasCustomPrompt="1" type="title"/>
          </p:nvPr>
        </p:nvSpPr>
        <p:spPr>
          <a:xfrm>
            <a:off x="387900" y="1152450"/>
            <a:ext cx="83682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p:nvPr>
            <p:ph idx="1" type="body"/>
          </p:nvPr>
        </p:nvSpPr>
        <p:spPr>
          <a:xfrm>
            <a:off x="387900" y="2919450"/>
            <a:ext cx="83682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6" name="Google Shape;56;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9" name="Shape 59"/>
        <p:cNvGrpSpPr/>
        <p:nvPr/>
      </p:nvGrpSpPr>
      <p:grpSpPr>
        <a:xfrm>
          <a:off x="0" y="0"/>
          <a:ext cx="0" cy="0"/>
          <a:chOff x="0" y="0"/>
          <a:chExt cx="0" cy="0"/>
        </a:xfrm>
      </p:grpSpPr>
      <p:sp>
        <p:nvSpPr>
          <p:cNvPr id="60" name="Google Shape;60;p13"/>
          <p:cNvSpPr txBox="1"/>
          <p:nvPr>
            <p:ph type="title"/>
          </p:nvPr>
        </p:nvSpPr>
        <p:spPr>
          <a:xfrm>
            <a:off x="658813" y="342189"/>
            <a:ext cx="7824900" cy="992400"/>
          </a:xfrm>
          <a:prstGeom prst="rect">
            <a:avLst/>
          </a:prstGeom>
          <a:noFill/>
          <a:ln>
            <a:noFill/>
          </a:ln>
        </p:spPr>
        <p:txBody>
          <a:bodyPr anchorCtr="0" anchor="b" bIns="0" lIns="91425" spcFirstLastPara="1" rIns="91425" wrap="square" tIns="0">
            <a:noAutofit/>
          </a:bodyPr>
          <a:lstStyle>
            <a:lvl1pPr lvl="0" rtl="0" algn="r">
              <a:lnSpc>
                <a:spcPct val="300000"/>
              </a:lnSpc>
              <a:spcBef>
                <a:spcPts val="0"/>
              </a:spcBef>
              <a:spcAft>
                <a:spcPts val="0"/>
              </a:spcAft>
              <a:buClr>
                <a:schemeClr val="lt1"/>
              </a:buClr>
              <a:buSzPts val="1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61" name="Google Shape;61;p13"/>
          <p:cNvSpPr txBox="1"/>
          <p:nvPr>
            <p:ph idx="1" type="body"/>
          </p:nvPr>
        </p:nvSpPr>
        <p:spPr>
          <a:xfrm>
            <a:off x="2286000" y="1714500"/>
            <a:ext cx="6197700" cy="28800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62" name="Google Shape;62;p13"/>
          <p:cNvSpPr txBox="1"/>
          <p:nvPr>
            <p:ph idx="10" type="dt"/>
          </p:nvPr>
        </p:nvSpPr>
        <p:spPr>
          <a:xfrm>
            <a:off x="6690360" y="4869656"/>
            <a:ext cx="2133600" cy="2739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3" name="Google Shape;63;p13"/>
          <p:cNvSpPr txBox="1"/>
          <p:nvPr>
            <p:ph idx="11" type="ftr"/>
          </p:nvPr>
        </p:nvSpPr>
        <p:spPr>
          <a:xfrm>
            <a:off x="318247" y="4869656"/>
            <a:ext cx="34155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4" name="Google Shape;64;p13"/>
          <p:cNvSpPr txBox="1"/>
          <p:nvPr>
            <p:ph idx="12" type="sldNum"/>
          </p:nvPr>
        </p:nvSpPr>
        <p:spPr>
          <a:xfrm>
            <a:off x="378666" y="4612341"/>
            <a:ext cx="533400" cy="273900"/>
          </a:xfrm>
          <a:prstGeom prst="rect">
            <a:avLst/>
          </a:prstGeom>
          <a:noFill/>
          <a:ln>
            <a:noFill/>
          </a:ln>
        </p:spPr>
        <p:txBody>
          <a:bodyPr anchorCtr="0" anchor="ctr" bIns="91425" lIns="91425" spcFirstLastPara="1" rIns="91425" wrap="square" tIns="91425">
            <a:no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5" name="Shape 65"/>
        <p:cNvGrpSpPr/>
        <p:nvPr/>
      </p:nvGrpSpPr>
      <p:grpSpPr>
        <a:xfrm>
          <a:off x="0" y="0"/>
          <a:ext cx="0" cy="0"/>
          <a:chOff x="0" y="0"/>
          <a:chExt cx="0" cy="0"/>
        </a:xfrm>
      </p:grpSpPr>
      <p:sp>
        <p:nvSpPr>
          <p:cNvPr id="66" name="Google Shape;66;p14"/>
          <p:cNvSpPr txBox="1"/>
          <p:nvPr>
            <p:ph type="title"/>
          </p:nvPr>
        </p:nvSpPr>
        <p:spPr>
          <a:xfrm>
            <a:off x="658813" y="342189"/>
            <a:ext cx="7824900" cy="992400"/>
          </a:xfrm>
          <a:prstGeom prst="rect">
            <a:avLst/>
          </a:prstGeom>
          <a:noFill/>
          <a:ln>
            <a:noFill/>
          </a:ln>
        </p:spPr>
        <p:txBody>
          <a:bodyPr anchorCtr="0" anchor="b" bIns="0" lIns="91425" spcFirstLastPara="1" rIns="91425" wrap="square" tIns="0">
            <a:noAutofit/>
          </a:bodyPr>
          <a:lstStyle>
            <a:lvl1pPr lvl="0" rtl="0" algn="r">
              <a:lnSpc>
                <a:spcPct val="103846"/>
              </a:lnSpc>
              <a:spcBef>
                <a:spcPts val="0"/>
              </a:spcBef>
              <a:spcAft>
                <a:spcPts val="0"/>
              </a:spcAft>
              <a:buClr>
                <a:schemeClr val="lt1"/>
              </a:buClr>
              <a:buSzPts val="5200"/>
              <a:buFont typeface="Lustria"/>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67" name="Google Shape;67;p14"/>
          <p:cNvSpPr txBox="1"/>
          <p:nvPr>
            <p:ph idx="1" type="body"/>
          </p:nvPr>
        </p:nvSpPr>
        <p:spPr>
          <a:xfrm>
            <a:off x="663388" y="1530061"/>
            <a:ext cx="3657600" cy="547800"/>
          </a:xfrm>
          <a:prstGeom prst="rect">
            <a:avLst/>
          </a:prstGeom>
          <a:noFill/>
          <a:ln>
            <a:noFill/>
          </a:ln>
        </p:spPr>
        <p:txBody>
          <a:bodyPr anchorCtr="0" anchor="ctr" bIns="0" lIns="91425" spcFirstLastPara="1" rIns="91425" wrap="square" tIns="0">
            <a:noAutofit/>
          </a:bodyPr>
          <a:lstStyle>
            <a:lvl1pPr indent="-228600" lvl="0" marL="457200" rtl="0" algn="ctr">
              <a:lnSpc>
                <a:spcPct val="115384"/>
              </a:lnSpc>
              <a:spcBef>
                <a:spcPts val="300"/>
              </a:spcBef>
              <a:spcAft>
                <a:spcPts val="0"/>
              </a:spcAft>
              <a:buSzPts val="1950"/>
              <a:buNone/>
              <a:defRPr b="1" sz="2600">
                <a:solidFill>
                  <a:schemeClr val="accent1"/>
                </a:solidFill>
              </a:defRPr>
            </a:lvl1pPr>
            <a:lvl2pPr indent="-228600" lvl="1" marL="914400" rtl="0" algn="l">
              <a:spcBef>
                <a:spcPts val="1600"/>
              </a:spcBef>
              <a:spcAft>
                <a:spcPts val="0"/>
              </a:spcAft>
              <a:buSzPts val="1500"/>
              <a:buNone/>
              <a:defRPr b="1" sz="2000"/>
            </a:lvl2pPr>
            <a:lvl3pPr indent="-228600" lvl="2" marL="1371600" rtl="0" algn="l">
              <a:spcBef>
                <a:spcPts val="1600"/>
              </a:spcBef>
              <a:spcAft>
                <a:spcPts val="0"/>
              </a:spcAft>
              <a:buSzPts val="1350"/>
              <a:buNone/>
              <a:defRPr b="1" sz="1800"/>
            </a:lvl3pPr>
            <a:lvl4pPr indent="-228600" lvl="3" marL="1828800" rtl="0" algn="l">
              <a:spcBef>
                <a:spcPts val="1600"/>
              </a:spcBef>
              <a:spcAft>
                <a:spcPts val="0"/>
              </a:spcAft>
              <a:buSzPts val="1200"/>
              <a:buNone/>
              <a:defRPr b="1" sz="1600"/>
            </a:lvl4pPr>
            <a:lvl5pPr indent="-228600" lvl="4" marL="2286000" rtl="0" algn="l">
              <a:spcBef>
                <a:spcPts val="1600"/>
              </a:spcBef>
              <a:spcAft>
                <a:spcPts val="0"/>
              </a:spcAft>
              <a:buSzPts val="1200"/>
              <a:buNone/>
              <a:defRPr b="1" sz="1600"/>
            </a:lvl5pPr>
            <a:lvl6pPr indent="-228600" lvl="5" marL="2743200" rtl="0" algn="l">
              <a:spcBef>
                <a:spcPts val="1600"/>
              </a:spcBef>
              <a:spcAft>
                <a:spcPts val="0"/>
              </a:spcAft>
              <a:buClr>
                <a:schemeClr val="dk1"/>
              </a:buClr>
              <a:buSzPts val="1600"/>
              <a:buNone/>
              <a:defRPr b="1" sz="1600"/>
            </a:lvl6pPr>
            <a:lvl7pPr indent="-228600" lvl="6" marL="3200400" rtl="0" algn="l">
              <a:spcBef>
                <a:spcPts val="1600"/>
              </a:spcBef>
              <a:spcAft>
                <a:spcPts val="0"/>
              </a:spcAft>
              <a:buClr>
                <a:schemeClr val="dk1"/>
              </a:buClr>
              <a:buSzPts val="1600"/>
              <a:buNone/>
              <a:defRPr b="1" sz="1600"/>
            </a:lvl7pPr>
            <a:lvl8pPr indent="-228600" lvl="7" marL="3657600" rtl="0" algn="l">
              <a:spcBef>
                <a:spcPts val="1600"/>
              </a:spcBef>
              <a:spcAft>
                <a:spcPts val="0"/>
              </a:spcAft>
              <a:buClr>
                <a:schemeClr val="dk1"/>
              </a:buClr>
              <a:buSzPts val="1600"/>
              <a:buNone/>
              <a:defRPr b="1" sz="1600"/>
            </a:lvl8pPr>
            <a:lvl9pPr indent="-228600" lvl="8" marL="4114800" rtl="0" algn="l">
              <a:spcBef>
                <a:spcPts val="1600"/>
              </a:spcBef>
              <a:spcAft>
                <a:spcPts val="1600"/>
              </a:spcAft>
              <a:buClr>
                <a:schemeClr val="dk1"/>
              </a:buClr>
              <a:buSzPts val="1600"/>
              <a:buNone/>
              <a:defRPr b="1" sz="1600"/>
            </a:lvl9pPr>
          </a:lstStyle>
          <a:p/>
        </p:txBody>
      </p:sp>
      <p:sp>
        <p:nvSpPr>
          <p:cNvPr id="68" name="Google Shape;68;p14"/>
          <p:cNvSpPr txBox="1"/>
          <p:nvPr>
            <p:ph idx="2" type="body"/>
          </p:nvPr>
        </p:nvSpPr>
        <p:spPr>
          <a:xfrm>
            <a:off x="663388" y="2097881"/>
            <a:ext cx="3657600" cy="24966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sz="1800"/>
            </a:lvl1pPr>
            <a:lvl2pPr indent="-314325" lvl="1" marL="914400" rtl="0" algn="l">
              <a:spcBef>
                <a:spcPts val="1600"/>
              </a:spcBef>
              <a:spcAft>
                <a:spcPts val="0"/>
              </a:spcAft>
              <a:buSzPts val="1350"/>
              <a:buChar char="○"/>
              <a:defRPr sz="1800"/>
            </a:lvl2pPr>
            <a:lvl3pPr indent="-314325" lvl="2" marL="1371600" rtl="0" algn="l">
              <a:spcBef>
                <a:spcPts val="1600"/>
              </a:spcBef>
              <a:spcAft>
                <a:spcPts val="0"/>
              </a:spcAft>
              <a:buSzPts val="1350"/>
              <a:buChar char="■"/>
              <a:defRPr sz="1800"/>
            </a:lvl3pPr>
            <a:lvl4pPr indent="-314325" lvl="3" marL="1828800" rtl="0" algn="l">
              <a:spcBef>
                <a:spcPts val="1600"/>
              </a:spcBef>
              <a:spcAft>
                <a:spcPts val="0"/>
              </a:spcAft>
              <a:buSzPts val="1350"/>
              <a:buChar char="●"/>
              <a:defRPr sz="1800"/>
            </a:lvl4pPr>
            <a:lvl5pPr indent="-314325" lvl="4" marL="2286000" rtl="0" algn="l">
              <a:spcBef>
                <a:spcPts val="1600"/>
              </a:spcBef>
              <a:spcAft>
                <a:spcPts val="0"/>
              </a:spcAft>
              <a:buSzPts val="1350"/>
              <a:buChar char="○"/>
              <a:defRPr sz="1800"/>
            </a:lvl5pPr>
            <a:lvl6pPr indent="-330200" lvl="5" marL="2743200" rtl="0" algn="l">
              <a:spcBef>
                <a:spcPts val="1600"/>
              </a:spcBef>
              <a:spcAft>
                <a:spcPts val="0"/>
              </a:spcAft>
              <a:buClr>
                <a:schemeClr val="dk1"/>
              </a:buClr>
              <a:buSzPts val="1600"/>
              <a:buChar char="■"/>
              <a:defRPr sz="1600"/>
            </a:lvl6pPr>
            <a:lvl7pPr indent="-330200" lvl="6" marL="3200400" rtl="0" algn="l">
              <a:spcBef>
                <a:spcPts val="1600"/>
              </a:spcBef>
              <a:spcAft>
                <a:spcPts val="0"/>
              </a:spcAft>
              <a:buClr>
                <a:schemeClr val="dk1"/>
              </a:buClr>
              <a:buSzPts val="1600"/>
              <a:buChar char="●"/>
              <a:defRPr sz="1600"/>
            </a:lvl7pPr>
            <a:lvl8pPr indent="-330200" lvl="7" marL="3657600" rtl="0" algn="l">
              <a:spcBef>
                <a:spcPts val="1600"/>
              </a:spcBef>
              <a:spcAft>
                <a:spcPts val="0"/>
              </a:spcAft>
              <a:buClr>
                <a:schemeClr val="dk1"/>
              </a:buClr>
              <a:buSzPts val="1600"/>
              <a:buChar char="○"/>
              <a:defRPr sz="1600"/>
            </a:lvl8pPr>
            <a:lvl9pPr indent="-330200" lvl="8" marL="4114800" rtl="0" algn="l">
              <a:spcBef>
                <a:spcPts val="1600"/>
              </a:spcBef>
              <a:spcAft>
                <a:spcPts val="1600"/>
              </a:spcAft>
              <a:buClr>
                <a:schemeClr val="dk1"/>
              </a:buClr>
              <a:buSzPts val="1600"/>
              <a:buChar char="■"/>
              <a:defRPr sz="1600"/>
            </a:lvl9pPr>
          </a:lstStyle>
          <a:p/>
        </p:txBody>
      </p:sp>
      <p:sp>
        <p:nvSpPr>
          <p:cNvPr id="69" name="Google Shape;69;p14"/>
          <p:cNvSpPr txBox="1"/>
          <p:nvPr>
            <p:ph idx="3" type="body"/>
          </p:nvPr>
        </p:nvSpPr>
        <p:spPr>
          <a:xfrm>
            <a:off x="4828032" y="1530061"/>
            <a:ext cx="3657600" cy="547800"/>
          </a:xfrm>
          <a:prstGeom prst="rect">
            <a:avLst/>
          </a:prstGeom>
          <a:noFill/>
          <a:ln>
            <a:noFill/>
          </a:ln>
        </p:spPr>
        <p:txBody>
          <a:bodyPr anchorCtr="0" anchor="ctr" bIns="0" lIns="91425" spcFirstLastPara="1" rIns="91425" wrap="square" tIns="0">
            <a:noAutofit/>
          </a:bodyPr>
          <a:lstStyle>
            <a:lvl1pPr indent="-228600" lvl="0" marL="457200" rtl="0" algn="ctr">
              <a:lnSpc>
                <a:spcPct val="115384"/>
              </a:lnSpc>
              <a:spcBef>
                <a:spcPts val="300"/>
              </a:spcBef>
              <a:spcAft>
                <a:spcPts val="0"/>
              </a:spcAft>
              <a:buSzPts val="1950"/>
              <a:buNone/>
              <a:defRPr b="1" sz="2600">
                <a:solidFill>
                  <a:schemeClr val="accent1"/>
                </a:solidFill>
              </a:defRPr>
            </a:lvl1pPr>
            <a:lvl2pPr indent="-228600" lvl="1" marL="914400" rtl="0" algn="l">
              <a:spcBef>
                <a:spcPts val="1600"/>
              </a:spcBef>
              <a:spcAft>
                <a:spcPts val="0"/>
              </a:spcAft>
              <a:buSzPts val="1500"/>
              <a:buNone/>
              <a:defRPr b="1" sz="2000"/>
            </a:lvl2pPr>
            <a:lvl3pPr indent="-228600" lvl="2" marL="1371600" rtl="0" algn="l">
              <a:spcBef>
                <a:spcPts val="1600"/>
              </a:spcBef>
              <a:spcAft>
                <a:spcPts val="0"/>
              </a:spcAft>
              <a:buSzPts val="1350"/>
              <a:buNone/>
              <a:defRPr b="1" sz="1800"/>
            </a:lvl3pPr>
            <a:lvl4pPr indent="-228600" lvl="3" marL="1828800" rtl="0" algn="l">
              <a:spcBef>
                <a:spcPts val="1600"/>
              </a:spcBef>
              <a:spcAft>
                <a:spcPts val="0"/>
              </a:spcAft>
              <a:buSzPts val="1200"/>
              <a:buNone/>
              <a:defRPr b="1" sz="1600"/>
            </a:lvl4pPr>
            <a:lvl5pPr indent="-228600" lvl="4" marL="2286000" rtl="0" algn="l">
              <a:spcBef>
                <a:spcPts val="1600"/>
              </a:spcBef>
              <a:spcAft>
                <a:spcPts val="0"/>
              </a:spcAft>
              <a:buSzPts val="1200"/>
              <a:buNone/>
              <a:defRPr b="1" sz="1600"/>
            </a:lvl5pPr>
            <a:lvl6pPr indent="-228600" lvl="5" marL="2743200" rtl="0" algn="l">
              <a:spcBef>
                <a:spcPts val="1600"/>
              </a:spcBef>
              <a:spcAft>
                <a:spcPts val="0"/>
              </a:spcAft>
              <a:buClr>
                <a:schemeClr val="dk1"/>
              </a:buClr>
              <a:buSzPts val="1600"/>
              <a:buNone/>
              <a:defRPr b="1" sz="1600"/>
            </a:lvl6pPr>
            <a:lvl7pPr indent="-228600" lvl="6" marL="3200400" rtl="0" algn="l">
              <a:spcBef>
                <a:spcPts val="1600"/>
              </a:spcBef>
              <a:spcAft>
                <a:spcPts val="0"/>
              </a:spcAft>
              <a:buClr>
                <a:schemeClr val="dk1"/>
              </a:buClr>
              <a:buSzPts val="1600"/>
              <a:buNone/>
              <a:defRPr b="1" sz="1600"/>
            </a:lvl7pPr>
            <a:lvl8pPr indent="-228600" lvl="7" marL="3657600" rtl="0" algn="l">
              <a:spcBef>
                <a:spcPts val="1600"/>
              </a:spcBef>
              <a:spcAft>
                <a:spcPts val="0"/>
              </a:spcAft>
              <a:buClr>
                <a:schemeClr val="dk1"/>
              </a:buClr>
              <a:buSzPts val="1600"/>
              <a:buNone/>
              <a:defRPr b="1" sz="1600"/>
            </a:lvl8pPr>
            <a:lvl9pPr indent="-228600" lvl="8" marL="4114800" rtl="0" algn="l">
              <a:spcBef>
                <a:spcPts val="1600"/>
              </a:spcBef>
              <a:spcAft>
                <a:spcPts val="1600"/>
              </a:spcAft>
              <a:buClr>
                <a:schemeClr val="dk1"/>
              </a:buClr>
              <a:buSzPts val="1600"/>
              <a:buNone/>
              <a:defRPr b="1" sz="1600"/>
            </a:lvl9pPr>
          </a:lstStyle>
          <a:p/>
        </p:txBody>
      </p:sp>
      <p:sp>
        <p:nvSpPr>
          <p:cNvPr id="70" name="Google Shape;70;p14"/>
          <p:cNvSpPr txBox="1"/>
          <p:nvPr>
            <p:ph idx="4" type="body"/>
          </p:nvPr>
        </p:nvSpPr>
        <p:spPr>
          <a:xfrm>
            <a:off x="4828032" y="2097881"/>
            <a:ext cx="3657600" cy="24966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sz="1800"/>
            </a:lvl1pPr>
            <a:lvl2pPr indent="-314325" lvl="1" marL="914400" rtl="0" algn="l">
              <a:spcBef>
                <a:spcPts val="1600"/>
              </a:spcBef>
              <a:spcAft>
                <a:spcPts val="0"/>
              </a:spcAft>
              <a:buSzPts val="1350"/>
              <a:buChar char="○"/>
              <a:defRPr sz="1800"/>
            </a:lvl2pPr>
            <a:lvl3pPr indent="-314325" lvl="2" marL="1371600" rtl="0" algn="l">
              <a:spcBef>
                <a:spcPts val="1600"/>
              </a:spcBef>
              <a:spcAft>
                <a:spcPts val="0"/>
              </a:spcAft>
              <a:buSzPts val="1350"/>
              <a:buChar char="■"/>
              <a:defRPr sz="1800"/>
            </a:lvl3pPr>
            <a:lvl4pPr indent="-314325" lvl="3" marL="1828800" rtl="0" algn="l">
              <a:spcBef>
                <a:spcPts val="1600"/>
              </a:spcBef>
              <a:spcAft>
                <a:spcPts val="0"/>
              </a:spcAft>
              <a:buSzPts val="1350"/>
              <a:buChar char="●"/>
              <a:defRPr sz="1800"/>
            </a:lvl4pPr>
            <a:lvl5pPr indent="-314325" lvl="4" marL="2286000" rtl="0" algn="l">
              <a:spcBef>
                <a:spcPts val="1600"/>
              </a:spcBef>
              <a:spcAft>
                <a:spcPts val="0"/>
              </a:spcAft>
              <a:buSzPts val="1350"/>
              <a:buChar char="○"/>
              <a:defRPr sz="1800"/>
            </a:lvl5pPr>
            <a:lvl6pPr indent="-330200" lvl="5" marL="2743200" rtl="0" algn="l">
              <a:spcBef>
                <a:spcPts val="1600"/>
              </a:spcBef>
              <a:spcAft>
                <a:spcPts val="0"/>
              </a:spcAft>
              <a:buClr>
                <a:schemeClr val="dk1"/>
              </a:buClr>
              <a:buSzPts val="1600"/>
              <a:buChar char="■"/>
              <a:defRPr sz="1600"/>
            </a:lvl6pPr>
            <a:lvl7pPr indent="-330200" lvl="6" marL="3200400" rtl="0" algn="l">
              <a:spcBef>
                <a:spcPts val="1600"/>
              </a:spcBef>
              <a:spcAft>
                <a:spcPts val="0"/>
              </a:spcAft>
              <a:buClr>
                <a:schemeClr val="dk1"/>
              </a:buClr>
              <a:buSzPts val="1600"/>
              <a:buChar char="●"/>
              <a:defRPr sz="1600"/>
            </a:lvl7pPr>
            <a:lvl8pPr indent="-330200" lvl="7" marL="3657600" rtl="0" algn="l">
              <a:spcBef>
                <a:spcPts val="1600"/>
              </a:spcBef>
              <a:spcAft>
                <a:spcPts val="0"/>
              </a:spcAft>
              <a:buClr>
                <a:schemeClr val="dk1"/>
              </a:buClr>
              <a:buSzPts val="1600"/>
              <a:buChar char="○"/>
              <a:defRPr sz="1600"/>
            </a:lvl8pPr>
            <a:lvl9pPr indent="-330200" lvl="8" marL="4114800" rtl="0" algn="l">
              <a:spcBef>
                <a:spcPts val="1600"/>
              </a:spcBef>
              <a:spcAft>
                <a:spcPts val="1600"/>
              </a:spcAft>
              <a:buClr>
                <a:schemeClr val="dk1"/>
              </a:buClr>
              <a:buSzPts val="1600"/>
              <a:buChar char="■"/>
              <a:defRPr sz="1600"/>
            </a:lvl9pPr>
          </a:lstStyle>
          <a:p/>
        </p:txBody>
      </p:sp>
      <p:sp>
        <p:nvSpPr>
          <p:cNvPr id="71" name="Google Shape;71;p14"/>
          <p:cNvSpPr txBox="1"/>
          <p:nvPr>
            <p:ph idx="10" type="dt"/>
          </p:nvPr>
        </p:nvSpPr>
        <p:spPr>
          <a:xfrm>
            <a:off x="6690360" y="4869656"/>
            <a:ext cx="2133600" cy="2739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2" name="Google Shape;72;p14"/>
          <p:cNvSpPr txBox="1"/>
          <p:nvPr>
            <p:ph idx="11" type="ftr"/>
          </p:nvPr>
        </p:nvSpPr>
        <p:spPr>
          <a:xfrm>
            <a:off x="318247" y="4869656"/>
            <a:ext cx="34155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3" name="Google Shape;73;p14"/>
          <p:cNvSpPr txBox="1"/>
          <p:nvPr>
            <p:ph idx="12" type="sldNum"/>
          </p:nvPr>
        </p:nvSpPr>
        <p:spPr>
          <a:xfrm>
            <a:off x="378666" y="4612341"/>
            <a:ext cx="533400" cy="273900"/>
          </a:xfrm>
          <a:prstGeom prst="rect">
            <a:avLst/>
          </a:prstGeom>
          <a:noFill/>
          <a:ln>
            <a:noFill/>
          </a:ln>
        </p:spPr>
        <p:txBody>
          <a:bodyPr anchorCtr="0" anchor="ctr" bIns="91425" lIns="91425" spcFirstLastPara="1" rIns="91425" wrap="square" tIns="91425">
            <a:no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en"/>
              <a:t>‹#›</a:t>
            </a:fld>
            <a:endParaRPr/>
          </a:p>
        </p:txBody>
      </p:sp>
      <p:cxnSp>
        <p:nvCxnSpPr>
          <p:cNvPr id="74" name="Google Shape;74;p14"/>
          <p:cNvCxnSpPr/>
          <p:nvPr/>
        </p:nvCxnSpPr>
        <p:spPr>
          <a:xfrm rot="5400000">
            <a:off x="3306345" y="3363426"/>
            <a:ext cx="2531400" cy="1500"/>
          </a:xfrm>
          <a:prstGeom prst="straightConnector1">
            <a:avLst/>
          </a:prstGeom>
          <a:noFill/>
          <a:ln cap="flat" cmpd="sng" w="12700">
            <a:solidFill>
              <a:srgbClr val="A5A5A5"/>
            </a:solidFill>
            <a:prstDash val="solid"/>
            <a:round/>
            <a:headEnd len="sm" w="sm" type="none"/>
            <a:tailEnd len="sm" w="sm"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lip Art and Text" type="clipArtAndTx">
  <p:cSld name="CLIPART_AND_TEXT">
    <p:spTree>
      <p:nvGrpSpPr>
        <p:cNvPr id="75" name="Shape 75"/>
        <p:cNvGrpSpPr/>
        <p:nvPr/>
      </p:nvGrpSpPr>
      <p:grpSpPr>
        <a:xfrm>
          <a:off x="0" y="0"/>
          <a:ext cx="0" cy="0"/>
          <a:chOff x="0" y="0"/>
          <a:chExt cx="0" cy="0"/>
        </a:xfrm>
      </p:grpSpPr>
      <p:sp>
        <p:nvSpPr>
          <p:cNvPr id="76" name="Google Shape;76;p15"/>
          <p:cNvSpPr txBox="1"/>
          <p:nvPr>
            <p:ph type="title"/>
          </p:nvPr>
        </p:nvSpPr>
        <p:spPr>
          <a:xfrm>
            <a:off x="457200" y="205978"/>
            <a:ext cx="8229600" cy="857400"/>
          </a:xfrm>
          <a:prstGeom prst="rect">
            <a:avLst/>
          </a:prstGeom>
          <a:noFill/>
          <a:ln>
            <a:noFill/>
          </a:ln>
        </p:spPr>
        <p:txBody>
          <a:bodyPr anchorCtr="0" anchor="b" bIns="0" lIns="91425" spcFirstLastPara="1" rIns="91425" wrap="square" tIns="0">
            <a:noAutofit/>
          </a:bodyPr>
          <a:lstStyle>
            <a:lvl1pPr lvl="0" rtl="0" algn="r">
              <a:lnSpc>
                <a:spcPct val="300000"/>
              </a:lnSpc>
              <a:spcBef>
                <a:spcPts val="0"/>
              </a:spcBef>
              <a:spcAft>
                <a:spcPts val="0"/>
              </a:spcAft>
              <a:buClr>
                <a:schemeClr val="lt1"/>
              </a:buClr>
              <a:buSzPts val="1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7" name="Google Shape;77;p15"/>
          <p:cNvSpPr/>
          <p:nvPr>
            <p:ph idx="2" type="clipArt"/>
          </p:nvPr>
        </p:nvSpPr>
        <p:spPr>
          <a:xfrm>
            <a:off x="457200" y="1200150"/>
            <a:ext cx="4038600" cy="3372000"/>
          </a:xfrm>
          <a:prstGeom prst="rect">
            <a:avLst/>
          </a:prstGeom>
          <a:noFill/>
          <a:ln>
            <a:noFill/>
          </a:ln>
        </p:spPr>
        <p:txBody>
          <a:bodyPr anchorCtr="0" anchor="t" bIns="45700" lIns="91425" spcFirstLastPara="1" rIns="91425" wrap="square" tIns="45700">
            <a:noAutofit/>
          </a:bodyPr>
          <a:lstStyle>
            <a:lvl1pPr lvl="0" marR="0" rtl="0" algn="l">
              <a:spcBef>
                <a:spcPts val="1800"/>
              </a:spcBef>
              <a:spcAft>
                <a:spcPts val="0"/>
              </a:spcAft>
              <a:buClr>
                <a:schemeClr val="accent1"/>
              </a:buClr>
              <a:buSzPts val="1500"/>
              <a:buFont typeface="Noto Sans Symbols"/>
              <a:buChar char="■"/>
              <a:defRPr b="0" i="0" sz="2000" u="none" cap="none" strike="noStrike">
                <a:solidFill>
                  <a:srgbClr val="262626"/>
                </a:solidFill>
                <a:latin typeface="Lustria"/>
                <a:ea typeface="Lustria"/>
                <a:cs typeface="Lustria"/>
                <a:sym typeface="Lustria"/>
              </a:defRPr>
            </a:lvl1pPr>
            <a:lvl2pPr lvl="1" marR="0" rtl="0" algn="l">
              <a:spcBef>
                <a:spcPts val="600"/>
              </a:spcBef>
              <a:spcAft>
                <a:spcPts val="0"/>
              </a:spcAft>
              <a:buClr>
                <a:schemeClr val="accent1"/>
              </a:buClr>
              <a:buSzPts val="1350"/>
              <a:buFont typeface="Noto Sans Symbols"/>
              <a:buChar char="■"/>
              <a:defRPr b="0" i="0" sz="1800" u="none" cap="none" strike="noStrike">
                <a:solidFill>
                  <a:srgbClr val="262626"/>
                </a:solidFill>
                <a:latin typeface="Lustria"/>
                <a:ea typeface="Lustria"/>
                <a:cs typeface="Lustria"/>
                <a:sym typeface="Lustria"/>
              </a:defRPr>
            </a:lvl2pPr>
            <a:lvl3pPr lvl="2" marR="0" rtl="0" algn="l">
              <a:spcBef>
                <a:spcPts val="600"/>
              </a:spcBef>
              <a:spcAft>
                <a:spcPts val="0"/>
              </a:spcAft>
              <a:buClr>
                <a:schemeClr val="accent1"/>
              </a:buClr>
              <a:buSzPts val="1350"/>
              <a:buFont typeface="Noto Sans Symbols"/>
              <a:buChar char="■"/>
              <a:defRPr b="0" i="0" sz="1800" u="none" cap="none" strike="noStrike">
                <a:solidFill>
                  <a:srgbClr val="262626"/>
                </a:solidFill>
                <a:latin typeface="Lustria"/>
                <a:ea typeface="Lustria"/>
                <a:cs typeface="Lustria"/>
                <a:sym typeface="Lustria"/>
              </a:defRPr>
            </a:lvl3pPr>
            <a:lvl4pPr lvl="3" marR="0" rtl="0" algn="l">
              <a:spcBef>
                <a:spcPts val="600"/>
              </a:spcBef>
              <a:spcAft>
                <a:spcPts val="0"/>
              </a:spcAft>
              <a:buClr>
                <a:schemeClr val="accent1"/>
              </a:buClr>
              <a:buSzPts val="1350"/>
              <a:buFont typeface="Noto Sans Symbols"/>
              <a:buChar char="■"/>
              <a:defRPr b="0" i="0" sz="1800" u="none" cap="none" strike="noStrike">
                <a:solidFill>
                  <a:srgbClr val="262626"/>
                </a:solidFill>
                <a:latin typeface="Lustria"/>
                <a:ea typeface="Lustria"/>
                <a:cs typeface="Lustria"/>
                <a:sym typeface="Lustria"/>
              </a:defRPr>
            </a:lvl4pPr>
            <a:lvl5pPr lvl="4" marR="0" rtl="0" algn="l">
              <a:spcBef>
                <a:spcPts val="600"/>
              </a:spcBef>
              <a:spcAft>
                <a:spcPts val="0"/>
              </a:spcAft>
              <a:buClr>
                <a:schemeClr val="accent1"/>
              </a:buClr>
              <a:buSzPts val="1350"/>
              <a:buFont typeface="Noto Sans Symbols"/>
              <a:buChar char="■"/>
              <a:defRPr b="0" i="0" sz="1800" u="none" cap="none" strike="noStrike">
                <a:solidFill>
                  <a:srgbClr val="262626"/>
                </a:solidFill>
                <a:latin typeface="Lustria"/>
                <a:ea typeface="Lustria"/>
                <a:cs typeface="Lustria"/>
                <a:sym typeface="Lustria"/>
              </a:defRPr>
            </a:lvl5pPr>
            <a:lvl6pPr lvl="5"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6pPr>
            <a:lvl7pPr lvl="6"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9pPr>
          </a:lstStyle>
          <a:p/>
        </p:txBody>
      </p:sp>
      <p:sp>
        <p:nvSpPr>
          <p:cNvPr id="78" name="Google Shape;78;p15"/>
          <p:cNvSpPr txBox="1"/>
          <p:nvPr>
            <p:ph idx="1" type="body"/>
          </p:nvPr>
        </p:nvSpPr>
        <p:spPr>
          <a:xfrm>
            <a:off x="4648200" y="1200150"/>
            <a:ext cx="4038600" cy="33720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79" name="Google Shape;79;p15"/>
          <p:cNvSpPr txBox="1"/>
          <p:nvPr>
            <p:ph idx="10" type="dt"/>
          </p:nvPr>
        </p:nvSpPr>
        <p:spPr>
          <a:xfrm>
            <a:off x="6690360" y="4869656"/>
            <a:ext cx="2133600" cy="2739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0" name="Google Shape;80;p15"/>
          <p:cNvSpPr txBox="1"/>
          <p:nvPr>
            <p:ph idx="11" type="ftr"/>
          </p:nvPr>
        </p:nvSpPr>
        <p:spPr>
          <a:xfrm>
            <a:off x="318247" y="4869656"/>
            <a:ext cx="34155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1" name="Google Shape;81;p15"/>
          <p:cNvSpPr txBox="1"/>
          <p:nvPr>
            <p:ph idx="12" type="sldNum"/>
          </p:nvPr>
        </p:nvSpPr>
        <p:spPr>
          <a:xfrm>
            <a:off x="378666" y="4612341"/>
            <a:ext cx="5334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buNone/>
              <a:defRPr b="0" sz="1800">
                <a:solidFill>
                  <a:schemeClr val="accent1"/>
                </a:solidFill>
                <a:latin typeface="Calibri"/>
                <a:ea typeface="Calibri"/>
                <a:cs typeface="Calibri"/>
                <a:sym typeface="Calibri"/>
              </a:defRPr>
            </a:lvl1pPr>
            <a:lvl2pPr indent="0" lvl="1" marL="0" marR="0" rtl="0" algn="l">
              <a:spcBef>
                <a:spcPts val="0"/>
              </a:spcBef>
              <a:buNone/>
              <a:defRPr b="0" sz="1800">
                <a:solidFill>
                  <a:schemeClr val="accent1"/>
                </a:solidFill>
                <a:latin typeface="Calibri"/>
                <a:ea typeface="Calibri"/>
                <a:cs typeface="Calibri"/>
                <a:sym typeface="Calibri"/>
              </a:defRPr>
            </a:lvl2pPr>
            <a:lvl3pPr indent="0" lvl="2" marL="0" marR="0" rtl="0" algn="l">
              <a:spcBef>
                <a:spcPts val="0"/>
              </a:spcBef>
              <a:buNone/>
              <a:defRPr b="0" sz="1800">
                <a:solidFill>
                  <a:schemeClr val="accent1"/>
                </a:solidFill>
                <a:latin typeface="Calibri"/>
                <a:ea typeface="Calibri"/>
                <a:cs typeface="Calibri"/>
                <a:sym typeface="Calibri"/>
              </a:defRPr>
            </a:lvl3pPr>
            <a:lvl4pPr indent="0" lvl="3" marL="0" marR="0" rtl="0" algn="l">
              <a:spcBef>
                <a:spcPts val="0"/>
              </a:spcBef>
              <a:buNone/>
              <a:defRPr b="0" sz="1800">
                <a:solidFill>
                  <a:schemeClr val="accent1"/>
                </a:solidFill>
                <a:latin typeface="Calibri"/>
                <a:ea typeface="Calibri"/>
                <a:cs typeface="Calibri"/>
                <a:sym typeface="Calibri"/>
              </a:defRPr>
            </a:lvl4pPr>
            <a:lvl5pPr indent="0" lvl="4" marL="0" marR="0" rtl="0" algn="l">
              <a:spcBef>
                <a:spcPts val="0"/>
              </a:spcBef>
              <a:buNone/>
              <a:defRPr b="0" sz="1800">
                <a:solidFill>
                  <a:schemeClr val="accent1"/>
                </a:solidFill>
                <a:latin typeface="Calibri"/>
                <a:ea typeface="Calibri"/>
                <a:cs typeface="Calibri"/>
                <a:sym typeface="Calibri"/>
              </a:defRPr>
            </a:lvl5pPr>
            <a:lvl6pPr indent="0" lvl="5" marL="0" marR="0" rtl="0" algn="l">
              <a:spcBef>
                <a:spcPts val="0"/>
              </a:spcBef>
              <a:buNone/>
              <a:defRPr b="0" sz="1800">
                <a:solidFill>
                  <a:schemeClr val="accent1"/>
                </a:solidFill>
                <a:latin typeface="Calibri"/>
                <a:ea typeface="Calibri"/>
                <a:cs typeface="Calibri"/>
                <a:sym typeface="Calibri"/>
              </a:defRPr>
            </a:lvl6pPr>
            <a:lvl7pPr indent="0" lvl="6" marL="0" marR="0" rtl="0" algn="l">
              <a:spcBef>
                <a:spcPts val="0"/>
              </a:spcBef>
              <a:buNone/>
              <a:defRPr b="0" sz="1800">
                <a:solidFill>
                  <a:schemeClr val="accent1"/>
                </a:solidFill>
                <a:latin typeface="Calibri"/>
                <a:ea typeface="Calibri"/>
                <a:cs typeface="Calibri"/>
                <a:sym typeface="Calibri"/>
              </a:defRPr>
            </a:lvl7pPr>
            <a:lvl8pPr indent="0" lvl="7" marL="0" marR="0" rtl="0" algn="l">
              <a:spcBef>
                <a:spcPts val="0"/>
              </a:spcBef>
              <a:buNone/>
              <a:defRPr b="0" sz="1800">
                <a:solidFill>
                  <a:schemeClr val="accent1"/>
                </a:solidFill>
                <a:latin typeface="Calibri"/>
                <a:ea typeface="Calibri"/>
                <a:cs typeface="Calibri"/>
                <a:sym typeface="Calibri"/>
              </a:defRPr>
            </a:lvl8pPr>
            <a:lvl9pPr indent="0" lvl="8" marL="0" marR="0" rtl="0" algn="l">
              <a:spcBef>
                <a:spcPts val="0"/>
              </a:spcBef>
              <a:buNone/>
              <a:defRPr b="0" sz="1800">
                <a:solidFill>
                  <a:schemeClr val="accen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2" name="Shape 82"/>
        <p:cNvGrpSpPr/>
        <p:nvPr/>
      </p:nvGrpSpPr>
      <p:grpSpPr>
        <a:xfrm>
          <a:off x="0" y="0"/>
          <a:ext cx="0" cy="0"/>
          <a:chOff x="0" y="0"/>
          <a:chExt cx="0" cy="0"/>
        </a:xfrm>
      </p:grpSpPr>
      <p:sp>
        <p:nvSpPr>
          <p:cNvPr id="83" name="Google Shape;83;p16"/>
          <p:cNvSpPr txBox="1"/>
          <p:nvPr>
            <p:ph type="title"/>
          </p:nvPr>
        </p:nvSpPr>
        <p:spPr>
          <a:xfrm>
            <a:off x="658813" y="342189"/>
            <a:ext cx="7824900" cy="992400"/>
          </a:xfrm>
          <a:prstGeom prst="rect">
            <a:avLst/>
          </a:prstGeom>
          <a:noFill/>
          <a:ln>
            <a:noFill/>
          </a:ln>
        </p:spPr>
        <p:txBody>
          <a:bodyPr anchorCtr="0" anchor="b" bIns="0" lIns="91425" spcFirstLastPara="1" rIns="91425" wrap="square" tIns="0">
            <a:noAutofit/>
          </a:bodyPr>
          <a:lstStyle>
            <a:lvl1pPr lvl="0" rtl="0" algn="r">
              <a:lnSpc>
                <a:spcPct val="300000"/>
              </a:lnSpc>
              <a:spcBef>
                <a:spcPts val="0"/>
              </a:spcBef>
              <a:spcAft>
                <a:spcPts val="0"/>
              </a:spcAft>
              <a:buClr>
                <a:schemeClr val="lt1"/>
              </a:buClr>
              <a:buSzPts val="1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84" name="Google Shape;84;p16"/>
          <p:cNvSpPr txBox="1"/>
          <p:nvPr>
            <p:ph idx="1" type="body"/>
          </p:nvPr>
        </p:nvSpPr>
        <p:spPr>
          <a:xfrm>
            <a:off x="658904" y="1714500"/>
            <a:ext cx="3657600" cy="28800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sz="1800"/>
            </a:lvl1pPr>
            <a:lvl2pPr indent="-314325" lvl="1" marL="914400" rtl="0" algn="l">
              <a:spcBef>
                <a:spcPts val="1600"/>
              </a:spcBef>
              <a:spcAft>
                <a:spcPts val="0"/>
              </a:spcAft>
              <a:buSzPts val="1350"/>
              <a:buChar char="○"/>
              <a:defRPr sz="1800"/>
            </a:lvl2pPr>
            <a:lvl3pPr indent="-314325" lvl="2" marL="1371600" rtl="0" algn="l">
              <a:spcBef>
                <a:spcPts val="1600"/>
              </a:spcBef>
              <a:spcAft>
                <a:spcPts val="0"/>
              </a:spcAft>
              <a:buSzPts val="1350"/>
              <a:buChar char="■"/>
              <a:defRPr sz="1800"/>
            </a:lvl3pPr>
            <a:lvl4pPr indent="-314325" lvl="3" marL="1828800" rtl="0" algn="l">
              <a:spcBef>
                <a:spcPts val="1600"/>
              </a:spcBef>
              <a:spcAft>
                <a:spcPts val="0"/>
              </a:spcAft>
              <a:buSzPts val="1350"/>
              <a:buChar char="●"/>
              <a:defRPr sz="1800"/>
            </a:lvl4pPr>
            <a:lvl5pPr indent="-314325" lvl="4" marL="2286000" rtl="0" algn="l">
              <a:spcBef>
                <a:spcPts val="1600"/>
              </a:spcBef>
              <a:spcAft>
                <a:spcPts val="0"/>
              </a:spcAft>
              <a:buSzPts val="1350"/>
              <a:buChar char="○"/>
              <a:defRPr sz="1800"/>
            </a:lvl5pPr>
            <a:lvl6pPr indent="-342900" lvl="5" marL="2743200" rtl="0" algn="l">
              <a:spcBef>
                <a:spcPts val="1600"/>
              </a:spcBef>
              <a:spcAft>
                <a:spcPts val="0"/>
              </a:spcAft>
              <a:buClr>
                <a:schemeClr val="dk1"/>
              </a:buClr>
              <a:buSzPts val="1800"/>
              <a:buChar char="■"/>
              <a:defRPr sz="1800"/>
            </a:lvl6pPr>
            <a:lvl7pPr indent="-342900" lvl="6" marL="3200400" rtl="0" algn="l">
              <a:spcBef>
                <a:spcPts val="1600"/>
              </a:spcBef>
              <a:spcAft>
                <a:spcPts val="0"/>
              </a:spcAft>
              <a:buClr>
                <a:schemeClr val="dk1"/>
              </a:buClr>
              <a:buSzPts val="1800"/>
              <a:buChar char="●"/>
              <a:defRPr sz="1800"/>
            </a:lvl7pPr>
            <a:lvl8pPr indent="-342900" lvl="7" marL="3657600" rtl="0" algn="l">
              <a:spcBef>
                <a:spcPts val="1600"/>
              </a:spcBef>
              <a:spcAft>
                <a:spcPts val="0"/>
              </a:spcAft>
              <a:buClr>
                <a:schemeClr val="dk1"/>
              </a:buClr>
              <a:buSzPts val="1800"/>
              <a:buChar char="○"/>
              <a:defRPr sz="1800"/>
            </a:lvl8pPr>
            <a:lvl9pPr indent="-342900" lvl="8" marL="4114800" rtl="0" algn="l">
              <a:spcBef>
                <a:spcPts val="1600"/>
              </a:spcBef>
              <a:spcAft>
                <a:spcPts val="1600"/>
              </a:spcAft>
              <a:buClr>
                <a:schemeClr val="dk1"/>
              </a:buClr>
              <a:buSzPts val="1800"/>
              <a:buChar char="■"/>
              <a:defRPr sz="1800"/>
            </a:lvl9pPr>
          </a:lstStyle>
          <a:p/>
        </p:txBody>
      </p:sp>
      <p:sp>
        <p:nvSpPr>
          <p:cNvPr id="85" name="Google Shape;85;p16"/>
          <p:cNvSpPr txBox="1"/>
          <p:nvPr>
            <p:ph idx="2" type="body"/>
          </p:nvPr>
        </p:nvSpPr>
        <p:spPr>
          <a:xfrm>
            <a:off x="4831308" y="1714500"/>
            <a:ext cx="3657600" cy="28800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sz="1800"/>
            </a:lvl1pPr>
            <a:lvl2pPr indent="-314325" lvl="1" marL="914400" rtl="0" algn="l">
              <a:spcBef>
                <a:spcPts val="1600"/>
              </a:spcBef>
              <a:spcAft>
                <a:spcPts val="0"/>
              </a:spcAft>
              <a:buSzPts val="1350"/>
              <a:buChar char="○"/>
              <a:defRPr sz="1800"/>
            </a:lvl2pPr>
            <a:lvl3pPr indent="-314325" lvl="2" marL="1371600" rtl="0" algn="l">
              <a:spcBef>
                <a:spcPts val="1600"/>
              </a:spcBef>
              <a:spcAft>
                <a:spcPts val="0"/>
              </a:spcAft>
              <a:buSzPts val="1350"/>
              <a:buChar char="■"/>
              <a:defRPr sz="1800"/>
            </a:lvl3pPr>
            <a:lvl4pPr indent="-314325" lvl="3" marL="1828800" rtl="0" algn="l">
              <a:spcBef>
                <a:spcPts val="1600"/>
              </a:spcBef>
              <a:spcAft>
                <a:spcPts val="0"/>
              </a:spcAft>
              <a:buSzPts val="1350"/>
              <a:buChar char="●"/>
              <a:defRPr sz="1800"/>
            </a:lvl4pPr>
            <a:lvl5pPr indent="-314325" lvl="4" marL="2286000" rtl="0" algn="l">
              <a:spcBef>
                <a:spcPts val="1600"/>
              </a:spcBef>
              <a:spcAft>
                <a:spcPts val="0"/>
              </a:spcAft>
              <a:buSzPts val="1350"/>
              <a:buChar char="○"/>
              <a:defRPr sz="1800"/>
            </a:lvl5pPr>
            <a:lvl6pPr indent="-342900" lvl="5" marL="2743200" rtl="0" algn="l">
              <a:spcBef>
                <a:spcPts val="1600"/>
              </a:spcBef>
              <a:spcAft>
                <a:spcPts val="0"/>
              </a:spcAft>
              <a:buClr>
                <a:schemeClr val="dk1"/>
              </a:buClr>
              <a:buSzPts val="1800"/>
              <a:buChar char="■"/>
              <a:defRPr sz="1800"/>
            </a:lvl6pPr>
            <a:lvl7pPr indent="-342900" lvl="6" marL="3200400" rtl="0" algn="l">
              <a:spcBef>
                <a:spcPts val="1600"/>
              </a:spcBef>
              <a:spcAft>
                <a:spcPts val="0"/>
              </a:spcAft>
              <a:buClr>
                <a:schemeClr val="dk1"/>
              </a:buClr>
              <a:buSzPts val="1800"/>
              <a:buChar char="●"/>
              <a:defRPr sz="1800"/>
            </a:lvl7pPr>
            <a:lvl8pPr indent="-342900" lvl="7" marL="3657600" rtl="0" algn="l">
              <a:spcBef>
                <a:spcPts val="1600"/>
              </a:spcBef>
              <a:spcAft>
                <a:spcPts val="0"/>
              </a:spcAft>
              <a:buClr>
                <a:schemeClr val="dk1"/>
              </a:buClr>
              <a:buSzPts val="1800"/>
              <a:buChar char="○"/>
              <a:defRPr sz="1800"/>
            </a:lvl8pPr>
            <a:lvl9pPr indent="-342900" lvl="8" marL="4114800" rtl="0" algn="l">
              <a:spcBef>
                <a:spcPts val="1600"/>
              </a:spcBef>
              <a:spcAft>
                <a:spcPts val="1600"/>
              </a:spcAft>
              <a:buClr>
                <a:schemeClr val="dk1"/>
              </a:buClr>
              <a:buSzPts val="1800"/>
              <a:buChar char="■"/>
              <a:defRPr sz="1800"/>
            </a:lvl9pPr>
          </a:lstStyle>
          <a:p/>
        </p:txBody>
      </p:sp>
      <p:sp>
        <p:nvSpPr>
          <p:cNvPr id="86" name="Google Shape;86;p16"/>
          <p:cNvSpPr txBox="1"/>
          <p:nvPr>
            <p:ph idx="10" type="dt"/>
          </p:nvPr>
        </p:nvSpPr>
        <p:spPr>
          <a:xfrm>
            <a:off x="6690360" y="4869656"/>
            <a:ext cx="2133600" cy="2739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7" name="Google Shape;87;p16"/>
          <p:cNvSpPr txBox="1"/>
          <p:nvPr>
            <p:ph idx="11" type="ftr"/>
          </p:nvPr>
        </p:nvSpPr>
        <p:spPr>
          <a:xfrm>
            <a:off x="318247" y="4869656"/>
            <a:ext cx="34155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8" name="Google Shape;88;p16"/>
          <p:cNvSpPr txBox="1"/>
          <p:nvPr>
            <p:ph idx="12" type="sldNum"/>
          </p:nvPr>
        </p:nvSpPr>
        <p:spPr>
          <a:xfrm>
            <a:off x="378666" y="4612341"/>
            <a:ext cx="533400" cy="273900"/>
          </a:xfrm>
          <a:prstGeom prst="rect">
            <a:avLst/>
          </a:prstGeom>
          <a:noFill/>
          <a:ln>
            <a:noFill/>
          </a:ln>
        </p:spPr>
        <p:txBody>
          <a:bodyPr anchorCtr="0" anchor="ctr" bIns="91425" lIns="91425" spcFirstLastPara="1" rIns="91425" wrap="square" tIns="91425">
            <a:no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type="txAndObj">
  <p:cSld name="TEXT_AND_OBJECT">
    <p:spTree>
      <p:nvGrpSpPr>
        <p:cNvPr id="89" name="Shape 89"/>
        <p:cNvGrpSpPr/>
        <p:nvPr/>
      </p:nvGrpSpPr>
      <p:grpSpPr>
        <a:xfrm>
          <a:off x="0" y="0"/>
          <a:ext cx="0" cy="0"/>
          <a:chOff x="0" y="0"/>
          <a:chExt cx="0" cy="0"/>
        </a:xfrm>
      </p:grpSpPr>
      <p:sp>
        <p:nvSpPr>
          <p:cNvPr id="90" name="Google Shape;90;p17"/>
          <p:cNvSpPr txBox="1"/>
          <p:nvPr>
            <p:ph type="title"/>
          </p:nvPr>
        </p:nvSpPr>
        <p:spPr>
          <a:xfrm>
            <a:off x="457200" y="205978"/>
            <a:ext cx="8229600" cy="857400"/>
          </a:xfrm>
          <a:prstGeom prst="rect">
            <a:avLst/>
          </a:prstGeom>
          <a:noFill/>
          <a:ln>
            <a:noFill/>
          </a:ln>
        </p:spPr>
        <p:txBody>
          <a:bodyPr anchorCtr="0" anchor="b" bIns="0" lIns="91425" spcFirstLastPara="1" rIns="91425" wrap="square" tIns="0">
            <a:noAutofit/>
          </a:bodyPr>
          <a:lstStyle>
            <a:lvl1pPr lvl="0" rtl="0" algn="r">
              <a:lnSpc>
                <a:spcPct val="300000"/>
              </a:lnSpc>
              <a:spcBef>
                <a:spcPts val="0"/>
              </a:spcBef>
              <a:spcAft>
                <a:spcPts val="0"/>
              </a:spcAft>
              <a:buClr>
                <a:schemeClr val="lt1"/>
              </a:buClr>
              <a:buSzPts val="1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91" name="Google Shape;91;p17"/>
          <p:cNvSpPr txBox="1"/>
          <p:nvPr>
            <p:ph idx="1" type="body"/>
          </p:nvPr>
        </p:nvSpPr>
        <p:spPr>
          <a:xfrm>
            <a:off x="457200" y="1200150"/>
            <a:ext cx="4038600" cy="33720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92" name="Google Shape;92;p17"/>
          <p:cNvSpPr txBox="1"/>
          <p:nvPr>
            <p:ph idx="2" type="body"/>
          </p:nvPr>
        </p:nvSpPr>
        <p:spPr>
          <a:xfrm>
            <a:off x="4648200" y="1200150"/>
            <a:ext cx="4038600" cy="33720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93" name="Google Shape;93;p17"/>
          <p:cNvSpPr txBox="1"/>
          <p:nvPr>
            <p:ph idx="10" type="dt"/>
          </p:nvPr>
        </p:nvSpPr>
        <p:spPr>
          <a:xfrm>
            <a:off x="6690360" y="4869656"/>
            <a:ext cx="2133600" cy="2739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4" name="Google Shape;94;p17"/>
          <p:cNvSpPr txBox="1"/>
          <p:nvPr>
            <p:ph idx="11" type="ftr"/>
          </p:nvPr>
        </p:nvSpPr>
        <p:spPr>
          <a:xfrm>
            <a:off x="318247" y="4869656"/>
            <a:ext cx="34155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5" name="Google Shape;95;p17"/>
          <p:cNvSpPr txBox="1"/>
          <p:nvPr>
            <p:ph idx="12" type="sldNum"/>
          </p:nvPr>
        </p:nvSpPr>
        <p:spPr>
          <a:xfrm>
            <a:off x="378666" y="4612341"/>
            <a:ext cx="5334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buNone/>
              <a:defRPr b="0" sz="1800">
                <a:solidFill>
                  <a:schemeClr val="accent1"/>
                </a:solidFill>
                <a:latin typeface="Calibri"/>
                <a:ea typeface="Calibri"/>
                <a:cs typeface="Calibri"/>
                <a:sym typeface="Calibri"/>
              </a:defRPr>
            </a:lvl1pPr>
            <a:lvl2pPr indent="0" lvl="1" marL="0" marR="0" rtl="0" algn="l">
              <a:spcBef>
                <a:spcPts val="0"/>
              </a:spcBef>
              <a:buNone/>
              <a:defRPr b="0" sz="1800">
                <a:solidFill>
                  <a:schemeClr val="accent1"/>
                </a:solidFill>
                <a:latin typeface="Calibri"/>
                <a:ea typeface="Calibri"/>
                <a:cs typeface="Calibri"/>
                <a:sym typeface="Calibri"/>
              </a:defRPr>
            </a:lvl2pPr>
            <a:lvl3pPr indent="0" lvl="2" marL="0" marR="0" rtl="0" algn="l">
              <a:spcBef>
                <a:spcPts val="0"/>
              </a:spcBef>
              <a:buNone/>
              <a:defRPr b="0" sz="1800">
                <a:solidFill>
                  <a:schemeClr val="accent1"/>
                </a:solidFill>
                <a:latin typeface="Calibri"/>
                <a:ea typeface="Calibri"/>
                <a:cs typeface="Calibri"/>
                <a:sym typeface="Calibri"/>
              </a:defRPr>
            </a:lvl3pPr>
            <a:lvl4pPr indent="0" lvl="3" marL="0" marR="0" rtl="0" algn="l">
              <a:spcBef>
                <a:spcPts val="0"/>
              </a:spcBef>
              <a:buNone/>
              <a:defRPr b="0" sz="1800">
                <a:solidFill>
                  <a:schemeClr val="accent1"/>
                </a:solidFill>
                <a:latin typeface="Calibri"/>
                <a:ea typeface="Calibri"/>
                <a:cs typeface="Calibri"/>
                <a:sym typeface="Calibri"/>
              </a:defRPr>
            </a:lvl4pPr>
            <a:lvl5pPr indent="0" lvl="4" marL="0" marR="0" rtl="0" algn="l">
              <a:spcBef>
                <a:spcPts val="0"/>
              </a:spcBef>
              <a:buNone/>
              <a:defRPr b="0" sz="1800">
                <a:solidFill>
                  <a:schemeClr val="accent1"/>
                </a:solidFill>
                <a:latin typeface="Calibri"/>
                <a:ea typeface="Calibri"/>
                <a:cs typeface="Calibri"/>
                <a:sym typeface="Calibri"/>
              </a:defRPr>
            </a:lvl5pPr>
            <a:lvl6pPr indent="0" lvl="5" marL="0" marR="0" rtl="0" algn="l">
              <a:spcBef>
                <a:spcPts val="0"/>
              </a:spcBef>
              <a:buNone/>
              <a:defRPr b="0" sz="1800">
                <a:solidFill>
                  <a:schemeClr val="accent1"/>
                </a:solidFill>
                <a:latin typeface="Calibri"/>
                <a:ea typeface="Calibri"/>
                <a:cs typeface="Calibri"/>
                <a:sym typeface="Calibri"/>
              </a:defRPr>
            </a:lvl6pPr>
            <a:lvl7pPr indent="0" lvl="6" marL="0" marR="0" rtl="0" algn="l">
              <a:spcBef>
                <a:spcPts val="0"/>
              </a:spcBef>
              <a:buNone/>
              <a:defRPr b="0" sz="1800">
                <a:solidFill>
                  <a:schemeClr val="accent1"/>
                </a:solidFill>
                <a:latin typeface="Calibri"/>
                <a:ea typeface="Calibri"/>
                <a:cs typeface="Calibri"/>
                <a:sym typeface="Calibri"/>
              </a:defRPr>
            </a:lvl7pPr>
            <a:lvl8pPr indent="0" lvl="7" marL="0" marR="0" rtl="0" algn="l">
              <a:spcBef>
                <a:spcPts val="0"/>
              </a:spcBef>
              <a:buNone/>
              <a:defRPr b="0" sz="1800">
                <a:solidFill>
                  <a:schemeClr val="accent1"/>
                </a:solidFill>
                <a:latin typeface="Calibri"/>
                <a:ea typeface="Calibri"/>
                <a:cs typeface="Calibri"/>
                <a:sym typeface="Calibri"/>
              </a:defRPr>
            </a:lvl8pPr>
            <a:lvl9pPr indent="0" lvl="8" marL="0" marR="0" rtl="0" algn="l">
              <a:spcBef>
                <a:spcPts val="0"/>
              </a:spcBef>
              <a:buNone/>
              <a:defRPr b="0" sz="1800">
                <a:solidFill>
                  <a:schemeClr val="accen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type="objOnly">
  <p:cSld name="OBJECT_ONLY">
    <p:spTree>
      <p:nvGrpSpPr>
        <p:cNvPr id="96" name="Shape 96"/>
        <p:cNvGrpSpPr/>
        <p:nvPr/>
      </p:nvGrpSpPr>
      <p:grpSpPr>
        <a:xfrm>
          <a:off x="0" y="0"/>
          <a:ext cx="0" cy="0"/>
          <a:chOff x="0" y="0"/>
          <a:chExt cx="0" cy="0"/>
        </a:xfrm>
      </p:grpSpPr>
      <p:sp>
        <p:nvSpPr>
          <p:cNvPr id="97" name="Google Shape;97;p18"/>
          <p:cNvSpPr txBox="1"/>
          <p:nvPr>
            <p:ph idx="1" type="body"/>
          </p:nvPr>
        </p:nvSpPr>
        <p:spPr>
          <a:xfrm>
            <a:off x="457200" y="205978"/>
            <a:ext cx="8229600" cy="43659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98" name="Google Shape;98;p18"/>
          <p:cNvSpPr txBox="1"/>
          <p:nvPr>
            <p:ph idx="10" type="dt"/>
          </p:nvPr>
        </p:nvSpPr>
        <p:spPr>
          <a:xfrm>
            <a:off x="6690360" y="4869656"/>
            <a:ext cx="2133600" cy="2739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9" name="Google Shape;99;p18"/>
          <p:cNvSpPr txBox="1"/>
          <p:nvPr>
            <p:ph idx="11" type="ftr"/>
          </p:nvPr>
        </p:nvSpPr>
        <p:spPr>
          <a:xfrm>
            <a:off x="318247" y="4869656"/>
            <a:ext cx="34155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0" name="Google Shape;100;p18"/>
          <p:cNvSpPr txBox="1"/>
          <p:nvPr>
            <p:ph idx="12" type="sldNum"/>
          </p:nvPr>
        </p:nvSpPr>
        <p:spPr>
          <a:xfrm>
            <a:off x="378666" y="4612341"/>
            <a:ext cx="5334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buNone/>
              <a:defRPr b="0" sz="1800">
                <a:solidFill>
                  <a:schemeClr val="accent1"/>
                </a:solidFill>
                <a:latin typeface="Calibri"/>
                <a:ea typeface="Calibri"/>
                <a:cs typeface="Calibri"/>
                <a:sym typeface="Calibri"/>
              </a:defRPr>
            </a:lvl1pPr>
            <a:lvl2pPr indent="0" lvl="1" marL="0" marR="0" rtl="0" algn="l">
              <a:spcBef>
                <a:spcPts val="0"/>
              </a:spcBef>
              <a:buNone/>
              <a:defRPr b="0" sz="1800">
                <a:solidFill>
                  <a:schemeClr val="accent1"/>
                </a:solidFill>
                <a:latin typeface="Calibri"/>
                <a:ea typeface="Calibri"/>
                <a:cs typeface="Calibri"/>
                <a:sym typeface="Calibri"/>
              </a:defRPr>
            </a:lvl2pPr>
            <a:lvl3pPr indent="0" lvl="2" marL="0" marR="0" rtl="0" algn="l">
              <a:spcBef>
                <a:spcPts val="0"/>
              </a:spcBef>
              <a:buNone/>
              <a:defRPr b="0" sz="1800">
                <a:solidFill>
                  <a:schemeClr val="accent1"/>
                </a:solidFill>
                <a:latin typeface="Calibri"/>
                <a:ea typeface="Calibri"/>
                <a:cs typeface="Calibri"/>
                <a:sym typeface="Calibri"/>
              </a:defRPr>
            </a:lvl3pPr>
            <a:lvl4pPr indent="0" lvl="3" marL="0" marR="0" rtl="0" algn="l">
              <a:spcBef>
                <a:spcPts val="0"/>
              </a:spcBef>
              <a:buNone/>
              <a:defRPr b="0" sz="1800">
                <a:solidFill>
                  <a:schemeClr val="accent1"/>
                </a:solidFill>
                <a:latin typeface="Calibri"/>
                <a:ea typeface="Calibri"/>
                <a:cs typeface="Calibri"/>
                <a:sym typeface="Calibri"/>
              </a:defRPr>
            </a:lvl4pPr>
            <a:lvl5pPr indent="0" lvl="4" marL="0" marR="0" rtl="0" algn="l">
              <a:spcBef>
                <a:spcPts val="0"/>
              </a:spcBef>
              <a:buNone/>
              <a:defRPr b="0" sz="1800">
                <a:solidFill>
                  <a:schemeClr val="accent1"/>
                </a:solidFill>
                <a:latin typeface="Calibri"/>
                <a:ea typeface="Calibri"/>
                <a:cs typeface="Calibri"/>
                <a:sym typeface="Calibri"/>
              </a:defRPr>
            </a:lvl5pPr>
            <a:lvl6pPr indent="0" lvl="5" marL="0" marR="0" rtl="0" algn="l">
              <a:spcBef>
                <a:spcPts val="0"/>
              </a:spcBef>
              <a:buNone/>
              <a:defRPr b="0" sz="1800">
                <a:solidFill>
                  <a:schemeClr val="accent1"/>
                </a:solidFill>
                <a:latin typeface="Calibri"/>
                <a:ea typeface="Calibri"/>
                <a:cs typeface="Calibri"/>
                <a:sym typeface="Calibri"/>
              </a:defRPr>
            </a:lvl6pPr>
            <a:lvl7pPr indent="0" lvl="6" marL="0" marR="0" rtl="0" algn="l">
              <a:spcBef>
                <a:spcPts val="0"/>
              </a:spcBef>
              <a:buNone/>
              <a:defRPr b="0" sz="1800">
                <a:solidFill>
                  <a:schemeClr val="accent1"/>
                </a:solidFill>
                <a:latin typeface="Calibri"/>
                <a:ea typeface="Calibri"/>
                <a:cs typeface="Calibri"/>
                <a:sym typeface="Calibri"/>
              </a:defRPr>
            </a:lvl7pPr>
            <a:lvl8pPr indent="0" lvl="7" marL="0" marR="0" rtl="0" algn="l">
              <a:spcBef>
                <a:spcPts val="0"/>
              </a:spcBef>
              <a:buNone/>
              <a:defRPr b="0" sz="1800">
                <a:solidFill>
                  <a:schemeClr val="accent1"/>
                </a:solidFill>
                <a:latin typeface="Calibri"/>
                <a:ea typeface="Calibri"/>
                <a:cs typeface="Calibri"/>
                <a:sym typeface="Calibri"/>
              </a:defRPr>
            </a:lvl8pPr>
            <a:lvl9pPr indent="0" lvl="8" marL="0" marR="0" rtl="0" algn="l">
              <a:spcBef>
                <a:spcPts val="0"/>
              </a:spcBef>
              <a:buNone/>
              <a:defRPr b="0" sz="1800">
                <a:solidFill>
                  <a:schemeClr val="accen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Text" type="objAndTx">
  <p:cSld name="OBJECT_AND_TEXT">
    <p:spTree>
      <p:nvGrpSpPr>
        <p:cNvPr id="101" name="Shape 101"/>
        <p:cNvGrpSpPr/>
        <p:nvPr/>
      </p:nvGrpSpPr>
      <p:grpSpPr>
        <a:xfrm>
          <a:off x="0" y="0"/>
          <a:ext cx="0" cy="0"/>
          <a:chOff x="0" y="0"/>
          <a:chExt cx="0" cy="0"/>
        </a:xfrm>
      </p:grpSpPr>
      <p:sp>
        <p:nvSpPr>
          <p:cNvPr id="102" name="Google Shape;102;p19"/>
          <p:cNvSpPr txBox="1"/>
          <p:nvPr>
            <p:ph type="title"/>
          </p:nvPr>
        </p:nvSpPr>
        <p:spPr>
          <a:xfrm>
            <a:off x="457200" y="205978"/>
            <a:ext cx="8229600" cy="857400"/>
          </a:xfrm>
          <a:prstGeom prst="rect">
            <a:avLst/>
          </a:prstGeom>
          <a:noFill/>
          <a:ln>
            <a:noFill/>
          </a:ln>
        </p:spPr>
        <p:txBody>
          <a:bodyPr anchorCtr="0" anchor="b" bIns="0" lIns="91425" spcFirstLastPara="1" rIns="91425" wrap="square" tIns="0">
            <a:noAutofit/>
          </a:bodyPr>
          <a:lstStyle>
            <a:lvl1pPr lvl="0" rtl="0" algn="r">
              <a:lnSpc>
                <a:spcPct val="300000"/>
              </a:lnSpc>
              <a:spcBef>
                <a:spcPts val="0"/>
              </a:spcBef>
              <a:spcAft>
                <a:spcPts val="0"/>
              </a:spcAft>
              <a:buClr>
                <a:schemeClr val="lt1"/>
              </a:buClr>
              <a:buSzPts val="1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03" name="Google Shape;103;p19"/>
          <p:cNvSpPr txBox="1"/>
          <p:nvPr>
            <p:ph idx="1" type="body"/>
          </p:nvPr>
        </p:nvSpPr>
        <p:spPr>
          <a:xfrm>
            <a:off x="457200" y="1200150"/>
            <a:ext cx="4038600" cy="33720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104" name="Google Shape;104;p19"/>
          <p:cNvSpPr txBox="1"/>
          <p:nvPr>
            <p:ph idx="2" type="body"/>
          </p:nvPr>
        </p:nvSpPr>
        <p:spPr>
          <a:xfrm>
            <a:off x="4648200" y="1200150"/>
            <a:ext cx="4038600" cy="33720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105" name="Google Shape;105;p19"/>
          <p:cNvSpPr txBox="1"/>
          <p:nvPr>
            <p:ph idx="10" type="dt"/>
          </p:nvPr>
        </p:nvSpPr>
        <p:spPr>
          <a:xfrm>
            <a:off x="6690360" y="4869656"/>
            <a:ext cx="2133600" cy="2739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6" name="Google Shape;106;p19"/>
          <p:cNvSpPr txBox="1"/>
          <p:nvPr>
            <p:ph idx="11" type="ftr"/>
          </p:nvPr>
        </p:nvSpPr>
        <p:spPr>
          <a:xfrm>
            <a:off x="318247" y="4869656"/>
            <a:ext cx="34155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7" name="Google Shape;107;p19"/>
          <p:cNvSpPr txBox="1"/>
          <p:nvPr>
            <p:ph idx="12" type="sldNum"/>
          </p:nvPr>
        </p:nvSpPr>
        <p:spPr>
          <a:xfrm>
            <a:off x="378666" y="4612341"/>
            <a:ext cx="5334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buNone/>
              <a:defRPr b="0" sz="1800">
                <a:solidFill>
                  <a:schemeClr val="accent1"/>
                </a:solidFill>
                <a:latin typeface="Calibri"/>
                <a:ea typeface="Calibri"/>
                <a:cs typeface="Calibri"/>
                <a:sym typeface="Calibri"/>
              </a:defRPr>
            </a:lvl1pPr>
            <a:lvl2pPr indent="0" lvl="1" marL="0" marR="0" rtl="0" algn="l">
              <a:spcBef>
                <a:spcPts val="0"/>
              </a:spcBef>
              <a:buNone/>
              <a:defRPr b="0" sz="1800">
                <a:solidFill>
                  <a:schemeClr val="accent1"/>
                </a:solidFill>
                <a:latin typeface="Calibri"/>
                <a:ea typeface="Calibri"/>
                <a:cs typeface="Calibri"/>
                <a:sym typeface="Calibri"/>
              </a:defRPr>
            </a:lvl2pPr>
            <a:lvl3pPr indent="0" lvl="2" marL="0" marR="0" rtl="0" algn="l">
              <a:spcBef>
                <a:spcPts val="0"/>
              </a:spcBef>
              <a:buNone/>
              <a:defRPr b="0" sz="1800">
                <a:solidFill>
                  <a:schemeClr val="accent1"/>
                </a:solidFill>
                <a:latin typeface="Calibri"/>
                <a:ea typeface="Calibri"/>
                <a:cs typeface="Calibri"/>
                <a:sym typeface="Calibri"/>
              </a:defRPr>
            </a:lvl3pPr>
            <a:lvl4pPr indent="0" lvl="3" marL="0" marR="0" rtl="0" algn="l">
              <a:spcBef>
                <a:spcPts val="0"/>
              </a:spcBef>
              <a:buNone/>
              <a:defRPr b="0" sz="1800">
                <a:solidFill>
                  <a:schemeClr val="accent1"/>
                </a:solidFill>
                <a:latin typeface="Calibri"/>
                <a:ea typeface="Calibri"/>
                <a:cs typeface="Calibri"/>
                <a:sym typeface="Calibri"/>
              </a:defRPr>
            </a:lvl4pPr>
            <a:lvl5pPr indent="0" lvl="4" marL="0" marR="0" rtl="0" algn="l">
              <a:spcBef>
                <a:spcPts val="0"/>
              </a:spcBef>
              <a:buNone/>
              <a:defRPr b="0" sz="1800">
                <a:solidFill>
                  <a:schemeClr val="accent1"/>
                </a:solidFill>
                <a:latin typeface="Calibri"/>
                <a:ea typeface="Calibri"/>
                <a:cs typeface="Calibri"/>
                <a:sym typeface="Calibri"/>
              </a:defRPr>
            </a:lvl5pPr>
            <a:lvl6pPr indent="0" lvl="5" marL="0" marR="0" rtl="0" algn="l">
              <a:spcBef>
                <a:spcPts val="0"/>
              </a:spcBef>
              <a:buNone/>
              <a:defRPr b="0" sz="1800">
                <a:solidFill>
                  <a:schemeClr val="accent1"/>
                </a:solidFill>
                <a:latin typeface="Calibri"/>
                <a:ea typeface="Calibri"/>
                <a:cs typeface="Calibri"/>
                <a:sym typeface="Calibri"/>
              </a:defRPr>
            </a:lvl6pPr>
            <a:lvl7pPr indent="0" lvl="6" marL="0" marR="0" rtl="0" algn="l">
              <a:spcBef>
                <a:spcPts val="0"/>
              </a:spcBef>
              <a:buNone/>
              <a:defRPr b="0" sz="1800">
                <a:solidFill>
                  <a:schemeClr val="accent1"/>
                </a:solidFill>
                <a:latin typeface="Calibri"/>
                <a:ea typeface="Calibri"/>
                <a:cs typeface="Calibri"/>
                <a:sym typeface="Calibri"/>
              </a:defRPr>
            </a:lvl7pPr>
            <a:lvl8pPr indent="0" lvl="7" marL="0" marR="0" rtl="0" algn="l">
              <a:spcBef>
                <a:spcPts val="0"/>
              </a:spcBef>
              <a:buNone/>
              <a:defRPr b="0" sz="1800">
                <a:solidFill>
                  <a:schemeClr val="accent1"/>
                </a:solidFill>
                <a:latin typeface="Calibri"/>
                <a:ea typeface="Calibri"/>
                <a:cs typeface="Calibri"/>
                <a:sym typeface="Calibri"/>
              </a:defRPr>
            </a:lvl8pPr>
            <a:lvl9pPr indent="0" lvl="8" marL="0" marR="0" rtl="0" algn="l">
              <a:spcBef>
                <a:spcPts val="0"/>
              </a:spcBef>
              <a:buNone/>
              <a:defRPr b="0" sz="1800">
                <a:solidFill>
                  <a:schemeClr val="accen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over Content" type="txOverObj">
  <p:cSld name="TEXT_OVER_OBJECT">
    <p:spTree>
      <p:nvGrpSpPr>
        <p:cNvPr id="108" name="Shape 108"/>
        <p:cNvGrpSpPr/>
        <p:nvPr/>
      </p:nvGrpSpPr>
      <p:grpSpPr>
        <a:xfrm>
          <a:off x="0" y="0"/>
          <a:ext cx="0" cy="0"/>
          <a:chOff x="0" y="0"/>
          <a:chExt cx="0" cy="0"/>
        </a:xfrm>
      </p:grpSpPr>
      <p:sp>
        <p:nvSpPr>
          <p:cNvPr id="109" name="Google Shape;109;p20"/>
          <p:cNvSpPr txBox="1"/>
          <p:nvPr>
            <p:ph type="title"/>
          </p:nvPr>
        </p:nvSpPr>
        <p:spPr>
          <a:xfrm>
            <a:off x="457200" y="205978"/>
            <a:ext cx="8229600" cy="857400"/>
          </a:xfrm>
          <a:prstGeom prst="rect">
            <a:avLst/>
          </a:prstGeom>
          <a:noFill/>
          <a:ln>
            <a:noFill/>
          </a:ln>
        </p:spPr>
        <p:txBody>
          <a:bodyPr anchorCtr="0" anchor="b" bIns="0" lIns="91425" spcFirstLastPara="1" rIns="91425" wrap="square" tIns="0">
            <a:noAutofit/>
          </a:bodyPr>
          <a:lstStyle>
            <a:lvl1pPr lvl="0" rtl="0" algn="r">
              <a:lnSpc>
                <a:spcPct val="300000"/>
              </a:lnSpc>
              <a:spcBef>
                <a:spcPts val="0"/>
              </a:spcBef>
              <a:spcAft>
                <a:spcPts val="0"/>
              </a:spcAft>
              <a:buClr>
                <a:schemeClr val="lt1"/>
              </a:buClr>
              <a:buSzPts val="1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10" name="Google Shape;110;p20"/>
          <p:cNvSpPr txBox="1"/>
          <p:nvPr>
            <p:ph idx="1" type="body"/>
          </p:nvPr>
        </p:nvSpPr>
        <p:spPr>
          <a:xfrm>
            <a:off x="457200" y="1200150"/>
            <a:ext cx="8229600" cy="16287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111" name="Google Shape;111;p20"/>
          <p:cNvSpPr txBox="1"/>
          <p:nvPr>
            <p:ph idx="2" type="body"/>
          </p:nvPr>
        </p:nvSpPr>
        <p:spPr>
          <a:xfrm>
            <a:off x="457200" y="2943225"/>
            <a:ext cx="8229600" cy="16287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112" name="Google Shape;112;p20"/>
          <p:cNvSpPr txBox="1"/>
          <p:nvPr>
            <p:ph idx="10" type="dt"/>
          </p:nvPr>
        </p:nvSpPr>
        <p:spPr>
          <a:xfrm>
            <a:off x="6690360" y="4869656"/>
            <a:ext cx="2133600" cy="2739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3" name="Google Shape;113;p20"/>
          <p:cNvSpPr txBox="1"/>
          <p:nvPr>
            <p:ph idx="11" type="ftr"/>
          </p:nvPr>
        </p:nvSpPr>
        <p:spPr>
          <a:xfrm>
            <a:off x="318247" y="4869656"/>
            <a:ext cx="34155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4" name="Google Shape;114;p20"/>
          <p:cNvSpPr txBox="1"/>
          <p:nvPr>
            <p:ph idx="12" type="sldNum"/>
          </p:nvPr>
        </p:nvSpPr>
        <p:spPr>
          <a:xfrm>
            <a:off x="378666" y="4612341"/>
            <a:ext cx="5334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buNone/>
              <a:defRPr b="0" sz="1800">
                <a:solidFill>
                  <a:schemeClr val="accent1"/>
                </a:solidFill>
                <a:latin typeface="Calibri"/>
                <a:ea typeface="Calibri"/>
                <a:cs typeface="Calibri"/>
                <a:sym typeface="Calibri"/>
              </a:defRPr>
            </a:lvl1pPr>
            <a:lvl2pPr indent="0" lvl="1" marL="0" marR="0" rtl="0" algn="l">
              <a:spcBef>
                <a:spcPts val="0"/>
              </a:spcBef>
              <a:buNone/>
              <a:defRPr b="0" sz="1800">
                <a:solidFill>
                  <a:schemeClr val="accent1"/>
                </a:solidFill>
                <a:latin typeface="Calibri"/>
                <a:ea typeface="Calibri"/>
                <a:cs typeface="Calibri"/>
                <a:sym typeface="Calibri"/>
              </a:defRPr>
            </a:lvl2pPr>
            <a:lvl3pPr indent="0" lvl="2" marL="0" marR="0" rtl="0" algn="l">
              <a:spcBef>
                <a:spcPts val="0"/>
              </a:spcBef>
              <a:buNone/>
              <a:defRPr b="0" sz="1800">
                <a:solidFill>
                  <a:schemeClr val="accent1"/>
                </a:solidFill>
                <a:latin typeface="Calibri"/>
                <a:ea typeface="Calibri"/>
                <a:cs typeface="Calibri"/>
                <a:sym typeface="Calibri"/>
              </a:defRPr>
            </a:lvl3pPr>
            <a:lvl4pPr indent="0" lvl="3" marL="0" marR="0" rtl="0" algn="l">
              <a:spcBef>
                <a:spcPts val="0"/>
              </a:spcBef>
              <a:buNone/>
              <a:defRPr b="0" sz="1800">
                <a:solidFill>
                  <a:schemeClr val="accent1"/>
                </a:solidFill>
                <a:latin typeface="Calibri"/>
                <a:ea typeface="Calibri"/>
                <a:cs typeface="Calibri"/>
                <a:sym typeface="Calibri"/>
              </a:defRPr>
            </a:lvl4pPr>
            <a:lvl5pPr indent="0" lvl="4" marL="0" marR="0" rtl="0" algn="l">
              <a:spcBef>
                <a:spcPts val="0"/>
              </a:spcBef>
              <a:buNone/>
              <a:defRPr b="0" sz="1800">
                <a:solidFill>
                  <a:schemeClr val="accent1"/>
                </a:solidFill>
                <a:latin typeface="Calibri"/>
                <a:ea typeface="Calibri"/>
                <a:cs typeface="Calibri"/>
                <a:sym typeface="Calibri"/>
              </a:defRPr>
            </a:lvl5pPr>
            <a:lvl6pPr indent="0" lvl="5" marL="0" marR="0" rtl="0" algn="l">
              <a:spcBef>
                <a:spcPts val="0"/>
              </a:spcBef>
              <a:buNone/>
              <a:defRPr b="0" sz="1800">
                <a:solidFill>
                  <a:schemeClr val="accent1"/>
                </a:solidFill>
                <a:latin typeface="Calibri"/>
                <a:ea typeface="Calibri"/>
                <a:cs typeface="Calibri"/>
                <a:sym typeface="Calibri"/>
              </a:defRPr>
            </a:lvl6pPr>
            <a:lvl7pPr indent="0" lvl="6" marL="0" marR="0" rtl="0" algn="l">
              <a:spcBef>
                <a:spcPts val="0"/>
              </a:spcBef>
              <a:buNone/>
              <a:defRPr b="0" sz="1800">
                <a:solidFill>
                  <a:schemeClr val="accent1"/>
                </a:solidFill>
                <a:latin typeface="Calibri"/>
                <a:ea typeface="Calibri"/>
                <a:cs typeface="Calibri"/>
                <a:sym typeface="Calibri"/>
              </a:defRPr>
            </a:lvl7pPr>
            <a:lvl8pPr indent="0" lvl="7" marL="0" marR="0" rtl="0" algn="l">
              <a:spcBef>
                <a:spcPts val="0"/>
              </a:spcBef>
              <a:buNone/>
              <a:defRPr b="0" sz="1800">
                <a:solidFill>
                  <a:schemeClr val="accent1"/>
                </a:solidFill>
                <a:latin typeface="Calibri"/>
                <a:ea typeface="Calibri"/>
                <a:cs typeface="Calibri"/>
                <a:sym typeface="Calibri"/>
              </a:defRPr>
            </a:lvl8pPr>
            <a:lvl9pPr indent="0" lvl="8" marL="0" marR="0" rtl="0" algn="l">
              <a:spcBef>
                <a:spcPts val="0"/>
              </a:spcBef>
              <a:buNone/>
              <a:defRPr b="0" sz="1800">
                <a:solidFill>
                  <a:schemeClr val="accen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4 Content" type="fourObj">
  <p:cSld name="FOUR_OBJECTS">
    <p:spTree>
      <p:nvGrpSpPr>
        <p:cNvPr id="115" name="Shape 115"/>
        <p:cNvGrpSpPr/>
        <p:nvPr/>
      </p:nvGrpSpPr>
      <p:grpSpPr>
        <a:xfrm>
          <a:off x="0" y="0"/>
          <a:ext cx="0" cy="0"/>
          <a:chOff x="0" y="0"/>
          <a:chExt cx="0" cy="0"/>
        </a:xfrm>
      </p:grpSpPr>
      <p:sp>
        <p:nvSpPr>
          <p:cNvPr id="116" name="Google Shape;116;p21"/>
          <p:cNvSpPr txBox="1"/>
          <p:nvPr>
            <p:ph type="title"/>
          </p:nvPr>
        </p:nvSpPr>
        <p:spPr>
          <a:xfrm>
            <a:off x="457200" y="205978"/>
            <a:ext cx="8229600" cy="857400"/>
          </a:xfrm>
          <a:prstGeom prst="rect">
            <a:avLst/>
          </a:prstGeom>
          <a:noFill/>
          <a:ln>
            <a:noFill/>
          </a:ln>
        </p:spPr>
        <p:txBody>
          <a:bodyPr anchorCtr="0" anchor="b" bIns="0" lIns="91425" spcFirstLastPara="1" rIns="91425" wrap="square" tIns="0">
            <a:noAutofit/>
          </a:bodyPr>
          <a:lstStyle>
            <a:lvl1pPr lvl="0" rtl="0" algn="r">
              <a:lnSpc>
                <a:spcPct val="300000"/>
              </a:lnSpc>
              <a:spcBef>
                <a:spcPts val="0"/>
              </a:spcBef>
              <a:spcAft>
                <a:spcPts val="0"/>
              </a:spcAft>
              <a:buClr>
                <a:schemeClr val="lt1"/>
              </a:buClr>
              <a:buSzPts val="1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17" name="Google Shape;117;p21"/>
          <p:cNvSpPr txBox="1"/>
          <p:nvPr>
            <p:ph idx="1" type="body"/>
          </p:nvPr>
        </p:nvSpPr>
        <p:spPr>
          <a:xfrm>
            <a:off x="457200" y="1200150"/>
            <a:ext cx="4038600" cy="16287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118" name="Google Shape;118;p21"/>
          <p:cNvSpPr txBox="1"/>
          <p:nvPr>
            <p:ph idx="2" type="body"/>
          </p:nvPr>
        </p:nvSpPr>
        <p:spPr>
          <a:xfrm>
            <a:off x="4648200" y="1200150"/>
            <a:ext cx="4038600" cy="16287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119" name="Google Shape;119;p21"/>
          <p:cNvSpPr txBox="1"/>
          <p:nvPr>
            <p:ph idx="3" type="body"/>
          </p:nvPr>
        </p:nvSpPr>
        <p:spPr>
          <a:xfrm>
            <a:off x="457200" y="2943225"/>
            <a:ext cx="4038600" cy="16287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120" name="Google Shape;120;p21"/>
          <p:cNvSpPr txBox="1"/>
          <p:nvPr>
            <p:ph idx="4" type="body"/>
          </p:nvPr>
        </p:nvSpPr>
        <p:spPr>
          <a:xfrm>
            <a:off x="4648200" y="2943225"/>
            <a:ext cx="4038600" cy="16287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121" name="Google Shape;121;p21"/>
          <p:cNvSpPr txBox="1"/>
          <p:nvPr>
            <p:ph idx="10" type="dt"/>
          </p:nvPr>
        </p:nvSpPr>
        <p:spPr>
          <a:xfrm>
            <a:off x="6690360" y="4869656"/>
            <a:ext cx="2133600" cy="2739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2" name="Google Shape;122;p21"/>
          <p:cNvSpPr txBox="1"/>
          <p:nvPr>
            <p:ph idx="11" type="ftr"/>
          </p:nvPr>
        </p:nvSpPr>
        <p:spPr>
          <a:xfrm>
            <a:off x="318247" y="4869656"/>
            <a:ext cx="34155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3" name="Google Shape;123;p21"/>
          <p:cNvSpPr txBox="1"/>
          <p:nvPr>
            <p:ph idx="12" type="sldNum"/>
          </p:nvPr>
        </p:nvSpPr>
        <p:spPr>
          <a:xfrm>
            <a:off x="378666" y="4612341"/>
            <a:ext cx="5334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buNone/>
              <a:defRPr b="0" sz="1800">
                <a:solidFill>
                  <a:schemeClr val="accent1"/>
                </a:solidFill>
                <a:latin typeface="Calibri"/>
                <a:ea typeface="Calibri"/>
                <a:cs typeface="Calibri"/>
                <a:sym typeface="Calibri"/>
              </a:defRPr>
            </a:lvl1pPr>
            <a:lvl2pPr indent="0" lvl="1" marL="0" marR="0" rtl="0" algn="l">
              <a:spcBef>
                <a:spcPts val="0"/>
              </a:spcBef>
              <a:buNone/>
              <a:defRPr b="0" sz="1800">
                <a:solidFill>
                  <a:schemeClr val="accent1"/>
                </a:solidFill>
                <a:latin typeface="Calibri"/>
                <a:ea typeface="Calibri"/>
                <a:cs typeface="Calibri"/>
                <a:sym typeface="Calibri"/>
              </a:defRPr>
            </a:lvl2pPr>
            <a:lvl3pPr indent="0" lvl="2" marL="0" marR="0" rtl="0" algn="l">
              <a:spcBef>
                <a:spcPts val="0"/>
              </a:spcBef>
              <a:buNone/>
              <a:defRPr b="0" sz="1800">
                <a:solidFill>
                  <a:schemeClr val="accent1"/>
                </a:solidFill>
                <a:latin typeface="Calibri"/>
                <a:ea typeface="Calibri"/>
                <a:cs typeface="Calibri"/>
                <a:sym typeface="Calibri"/>
              </a:defRPr>
            </a:lvl3pPr>
            <a:lvl4pPr indent="0" lvl="3" marL="0" marR="0" rtl="0" algn="l">
              <a:spcBef>
                <a:spcPts val="0"/>
              </a:spcBef>
              <a:buNone/>
              <a:defRPr b="0" sz="1800">
                <a:solidFill>
                  <a:schemeClr val="accent1"/>
                </a:solidFill>
                <a:latin typeface="Calibri"/>
                <a:ea typeface="Calibri"/>
                <a:cs typeface="Calibri"/>
                <a:sym typeface="Calibri"/>
              </a:defRPr>
            </a:lvl4pPr>
            <a:lvl5pPr indent="0" lvl="4" marL="0" marR="0" rtl="0" algn="l">
              <a:spcBef>
                <a:spcPts val="0"/>
              </a:spcBef>
              <a:buNone/>
              <a:defRPr b="0" sz="1800">
                <a:solidFill>
                  <a:schemeClr val="accent1"/>
                </a:solidFill>
                <a:latin typeface="Calibri"/>
                <a:ea typeface="Calibri"/>
                <a:cs typeface="Calibri"/>
                <a:sym typeface="Calibri"/>
              </a:defRPr>
            </a:lvl5pPr>
            <a:lvl6pPr indent="0" lvl="5" marL="0" marR="0" rtl="0" algn="l">
              <a:spcBef>
                <a:spcPts val="0"/>
              </a:spcBef>
              <a:buNone/>
              <a:defRPr b="0" sz="1800">
                <a:solidFill>
                  <a:schemeClr val="accent1"/>
                </a:solidFill>
                <a:latin typeface="Calibri"/>
                <a:ea typeface="Calibri"/>
                <a:cs typeface="Calibri"/>
                <a:sym typeface="Calibri"/>
              </a:defRPr>
            </a:lvl6pPr>
            <a:lvl7pPr indent="0" lvl="6" marL="0" marR="0" rtl="0" algn="l">
              <a:spcBef>
                <a:spcPts val="0"/>
              </a:spcBef>
              <a:buNone/>
              <a:defRPr b="0" sz="1800">
                <a:solidFill>
                  <a:schemeClr val="accent1"/>
                </a:solidFill>
                <a:latin typeface="Calibri"/>
                <a:ea typeface="Calibri"/>
                <a:cs typeface="Calibri"/>
                <a:sym typeface="Calibri"/>
              </a:defRPr>
            </a:lvl7pPr>
            <a:lvl8pPr indent="0" lvl="7" marL="0" marR="0" rtl="0" algn="l">
              <a:spcBef>
                <a:spcPts val="0"/>
              </a:spcBef>
              <a:buNone/>
              <a:defRPr b="0" sz="1800">
                <a:solidFill>
                  <a:schemeClr val="accent1"/>
                </a:solidFill>
                <a:latin typeface="Calibri"/>
                <a:ea typeface="Calibri"/>
                <a:cs typeface="Calibri"/>
                <a:sym typeface="Calibri"/>
              </a:defRPr>
            </a:lvl8pPr>
            <a:lvl9pPr indent="0" lvl="8" marL="0" marR="0" rtl="0" algn="l">
              <a:spcBef>
                <a:spcPts val="0"/>
              </a:spcBef>
              <a:buNone/>
              <a:defRPr b="0" sz="1800">
                <a:solidFill>
                  <a:schemeClr val="accen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over Text" type="objOverTx">
  <p:cSld name="OBJECT_OVER_TEXT">
    <p:spTree>
      <p:nvGrpSpPr>
        <p:cNvPr id="124" name="Shape 124"/>
        <p:cNvGrpSpPr/>
        <p:nvPr/>
      </p:nvGrpSpPr>
      <p:grpSpPr>
        <a:xfrm>
          <a:off x="0" y="0"/>
          <a:ext cx="0" cy="0"/>
          <a:chOff x="0" y="0"/>
          <a:chExt cx="0" cy="0"/>
        </a:xfrm>
      </p:grpSpPr>
      <p:sp>
        <p:nvSpPr>
          <p:cNvPr id="125" name="Google Shape;125;p22"/>
          <p:cNvSpPr txBox="1"/>
          <p:nvPr>
            <p:ph type="title"/>
          </p:nvPr>
        </p:nvSpPr>
        <p:spPr>
          <a:xfrm>
            <a:off x="457200" y="205978"/>
            <a:ext cx="8229600" cy="857400"/>
          </a:xfrm>
          <a:prstGeom prst="rect">
            <a:avLst/>
          </a:prstGeom>
          <a:noFill/>
          <a:ln>
            <a:noFill/>
          </a:ln>
        </p:spPr>
        <p:txBody>
          <a:bodyPr anchorCtr="0" anchor="b" bIns="0" lIns="91425" spcFirstLastPara="1" rIns="91425" wrap="square" tIns="0">
            <a:noAutofit/>
          </a:bodyPr>
          <a:lstStyle>
            <a:lvl1pPr lvl="0" rtl="0" algn="r">
              <a:lnSpc>
                <a:spcPct val="300000"/>
              </a:lnSpc>
              <a:spcBef>
                <a:spcPts val="0"/>
              </a:spcBef>
              <a:spcAft>
                <a:spcPts val="0"/>
              </a:spcAft>
              <a:buClr>
                <a:schemeClr val="lt1"/>
              </a:buClr>
              <a:buSzPts val="1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26" name="Google Shape;126;p22"/>
          <p:cNvSpPr txBox="1"/>
          <p:nvPr>
            <p:ph idx="1" type="body"/>
          </p:nvPr>
        </p:nvSpPr>
        <p:spPr>
          <a:xfrm>
            <a:off x="457200" y="1200150"/>
            <a:ext cx="8229600" cy="16287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127" name="Google Shape;127;p22"/>
          <p:cNvSpPr txBox="1"/>
          <p:nvPr>
            <p:ph idx="2" type="body"/>
          </p:nvPr>
        </p:nvSpPr>
        <p:spPr>
          <a:xfrm>
            <a:off x="457200" y="2943225"/>
            <a:ext cx="8229600" cy="1628700"/>
          </a:xfrm>
          <a:prstGeom prst="rect">
            <a:avLst/>
          </a:prstGeom>
          <a:noFill/>
          <a:ln>
            <a:noFill/>
          </a:ln>
        </p:spPr>
        <p:txBody>
          <a:bodyPr anchorCtr="0" anchor="t" bIns="45700" lIns="91425" spcFirstLastPara="1" rIns="91425" wrap="square" tIns="45700">
            <a:noAutofit/>
          </a:bodyPr>
          <a:lstStyle>
            <a:lvl1pPr indent="-314325" lvl="0" marL="457200" rtl="0" algn="l">
              <a:spcBef>
                <a:spcPts val="1800"/>
              </a:spcBef>
              <a:spcAft>
                <a:spcPts val="0"/>
              </a:spcAft>
              <a:buSzPts val="1350"/>
              <a:buChar char="●"/>
              <a:defRPr/>
            </a:lvl1pPr>
            <a:lvl2pPr indent="-314325" lvl="1" marL="914400" rtl="0" algn="l">
              <a:spcBef>
                <a:spcPts val="1600"/>
              </a:spcBef>
              <a:spcAft>
                <a:spcPts val="0"/>
              </a:spcAft>
              <a:buSzPts val="1350"/>
              <a:buChar char="○"/>
              <a:defRPr/>
            </a:lvl2pPr>
            <a:lvl3pPr indent="-314325" lvl="2" marL="1371600" rtl="0" algn="l">
              <a:spcBef>
                <a:spcPts val="1600"/>
              </a:spcBef>
              <a:spcAft>
                <a:spcPts val="0"/>
              </a:spcAft>
              <a:buSzPts val="1350"/>
              <a:buChar char="■"/>
              <a:defRPr/>
            </a:lvl3pPr>
            <a:lvl4pPr indent="-314325" lvl="3" marL="1828800" rtl="0" algn="l">
              <a:spcBef>
                <a:spcPts val="1600"/>
              </a:spcBef>
              <a:spcAft>
                <a:spcPts val="0"/>
              </a:spcAft>
              <a:buSzPts val="1350"/>
              <a:buChar char="●"/>
              <a:defRPr/>
            </a:lvl4pPr>
            <a:lvl5pPr indent="-314325" lvl="4" marL="2286000" rtl="0" algn="l">
              <a:spcBef>
                <a:spcPts val="1600"/>
              </a:spcBef>
              <a:spcAft>
                <a:spcPts val="0"/>
              </a:spcAft>
              <a:buSzPts val="135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128" name="Google Shape;128;p22"/>
          <p:cNvSpPr txBox="1"/>
          <p:nvPr>
            <p:ph idx="10" type="dt"/>
          </p:nvPr>
        </p:nvSpPr>
        <p:spPr>
          <a:xfrm>
            <a:off x="6690360" y="4869656"/>
            <a:ext cx="2133600" cy="2739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9" name="Google Shape;129;p22"/>
          <p:cNvSpPr txBox="1"/>
          <p:nvPr>
            <p:ph idx="11" type="ftr"/>
          </p:nvPr>
        </p:nvSpPr>
        <p:spPr>
          <a:xfrm>
            <a:off x="318247" y="4869656"/>
            <a:ext cx="34155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0" name="Google Shape;130;p22"/>
          <p:cNvSpPr txBox="1"/>
          <p:nvPr>
            <p:ph idx="12" type="sldNum"/>
          </p:nvPr>
        </p:nvSpPr>
        <p:spPr>
          <a:xfrm>
            <a:off x="378666" y="4612341"/>
            <a:ext cx="5334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buNone/>
              <a:defRPr b="0" sz="1800">
                <a:solidFill>
                  <a:schemeClr val="accent1"/>
                </a:solidFill>
                <a:latin typeface="Calibri"/>
                <a:ea typeface="Calibri"/>
                <a:cs typeface="Calibri"/>
                <a:sym typeface="Calibri"/>
              </a:defRPr>
            </a:lvl1pPr>
            <a:lvl2pPr indent="0" lvl="1" marL="0" marR="0" rtl="0" algn="l">
              <a:spcBef>
                <a:spcPts val="0"/>
              </a:spcBef>
              <a:buNone/>
              <a:defRPr b="0" sz="1800">
                <a:solidFill>
                  <a:schemeClr val="accent1"/>
                </a:solidFill>
                <a:latin typeface="Calibri"/>
                <a:ea typeface="Calibri"/>
                <a:cs typeface="Calibri"/>
                <a:sym typeface="Calibri"/>
              </a:defRPr>
            </a:lvl2pPr>
            <a:lvl3pPr indent="0" lvl="2" marL="0" marR="0" rtl="0" algn="l">
              <a:spcBef>
                <a:spcPts val="0"/>
              </a:spcBef>
              <a:buNone/>
              <a:defRPr b="0" sz="1800">
                <a:solidFill>
                  <a:schemeClr val="accent1"/>
                </a:solidFill>
                <a:latin typeface="Calibri"/>
                <a:ea typeface="Calibri"/>
                <a:cs typeface="Calibri"/>
                <a:sym typeface="Calibri"/>
              </a:defRPr>
            </a:lvl3pPr>
            <a:lvl4pPr indent="0" lvl="3" marL="0" marR="0" rtl="0" algn="l">
              <a:spcBef>
                <a:spcPts val="0"/>
              </a:spcBef>
              <a:buNone/>
              <a:defRPr b="0" sz="1800">
                <a:solidFill>
                  <a:schemeClr val="accent1"/>
                </a:solidFill>
                <a:latin typeface="Calibri"/>
                <a:ea typeface="Calibri"/>
                <a:cs typeface="Calibri"/>
                <a:sym typeface="Calibri"/>
              </a:defRPr>
            </a:lvl4pPr>
            <a:lvl5pPr indent="0" lvl="4" marL="0" marR="0" rtl="0" algn="l">
              <a:spcBef>
                <a:spcPts val="0"/>
              </a:spcBef>
              <a:buNone/>
              <a:defRPr b="0" sz="1800">
                <a:solidFill>
                  <a:schemeClr val="accent1"/>
                </a:solidFill>
                <a:latin typeface="Calibri"/>
                <a:ea typeface="Calibri"/>
                <a:cs typeface="Calibri"/>
                <a:sym typeface="Calibri"/>
              </a:defRPr>
            </a:lvl5pPr>
            <a:lvl6pPr indent="0" lvl="5" marL="0" marR="0" rtl="0" algn="l">
              <a:spcBef>
                <a:spcPts val="0"/>
              </a:spcBef>
              <a:buNone/>
              <a:defRPr b="0" sz="1800">
                <a:solidFill>
                  <a:schemeClr val="accent1"/>
                </a:solidFill>
                <a:latin typeface="Calibri"/>
                <a:ea typeface="Calibri"/>
                <a:cs typeface="Calibri"/>
                <a:sym typeface="Calibri"/>
              </a:defRPr>
            </a:lvl6pPr>
            <a:lvl7pPr indent="0" lvl="6" marL="0" marR="0" rtl="0" algn="l">
              <a:spcBef>
                <a:spcPts val="0"/>
              </a:spcBef>
              <a:buNone/>
              <a:defRPr b="0" sz="1800">
                <a:solidFill>
                  <a:schemeClr val="accent1"/>
                </a:solidFill>
                <a:latin typeface="Calibri"/>
                <a:ea typeface="Calibri"/>
                <a:cs typeface="Calibri"/>
                <a:sym typeface="Calibri"/>
              </a:defRPr>
            </a:lvl7pPr>
            <a:lvl8pPr indent="0" lvl="7" marL="0" marR="0" rtl="0" algn="l">
              <a:spcBef>
                <a:spcPts val="0"/>
              </a:spcBef>
              <a:buNone/>
              <a:defRPr b="0" sz="1800">
                <a:solidFill>
                  <a:schemeClr val="accent1"/>
                </a:solidFill>
                <a:latin typeface="Calibri"/>
                <a:ea typeface="Calibri"/>
                <a:cs typeface="Calibri"/>
                <a:sym typeface="Calibri"/>
              </a:defRPr>
            </a:lvl8pPr>
            <a:lvl9pPr indent="0" lvl="8" marL="0" marR="0" rtl="0" algn="l">
              <a:spcBef>
                <a:spcPts val="0"/>
              </a:spcBef>
              <a:buNone/>
              <a:defRPr b="0" sz="1800">
                <a:solidFill>
                  <a:schemeClr val="accen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1.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rina">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p:txBody>
      </p:sp>
      <p:sp>
        <p:nvSpPr>
          <p:cNvPr id="7" name="Google Shape;7;p1"/>
          <p:cNvSpPr txBox="1"/>
          <p:nvPr>
            <p:ph idx="1" type="body"/>
          </p:nvPr>
        </p:nvSpPr>
        <p:spPr>
          <a:xfrm>
            <a:off x="387900" y="1489824"/>
            <a:ext cx="8368200" cy="30789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indent="-317500" lvl="1" marL="9144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indent="-317500" lvl="2" marL="13716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indent="-317500" lvl="3" marL="18288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indent="-317500" lvl="4" marL="22860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indent="-317500" lvl="5" marL="27432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indent="-317500" lvl="6" marL="32004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indent="-317500" lvl="7" marL="36576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indent="-317500" lvl="8" marL="4114800">
              <a:lnSpc>
                <a:spcPct val="115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0.png"/><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2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5.jpg"/><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hyperlink" Target="http://en.wikipedia.org/wiki/File:Green_Ash_Fraxinus_pennsylvanica_Bark_2000px.jpg" TargetMode="External"/><Relationship Id="rId4" Type="http://schemas.openxmlformats.org/officeDocument/2006/relationships/image" Target="../media/image18.jpg"/><Relationship Id="rId5"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14.png"/><Relationship Id="rId5"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2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6.xml"/><Relationship Id="rId3" Type="http://schemas.openxmlformats.org/officeDocument/2006/relationships/image" Target="../media/image5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7.xml"/><Relationship Id="rId3" Type="http://schemas.openxmlformats.org/officeDocument/2006/relationships/image" Target="../media/image17.png"/><Relationship Id="rId4" Type="http://schemas.openxmlformats.org/officeDocument/2006/relationships/image" Target="../media/image1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8.xml"/><Relationship Id="rId3" Type="http://schemas.openxmlformats.org/officeDocument/2006/relationships/image" Target="../media/image12.png"/><Relationship Id="rId4" Type="http://schemas.openxmlformats.org/officeDocument/2006/relationships/image" Target="../media/image23.png"/><Relationship Id="rId5"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2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2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2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2.xml"/><Relationship Id="rId3" Type="http://schemas.openxmlformats.org/officeDocument/2006/relationships/image" Target="../media/image13.png"/><Relationship Id="rId4" Type="http://schemas.openxmlformats.org/officeDocument/2006/relationships/image" Target="../media/image25.png"/><Relationship Id="rId5" Type="http://schemas.openxmlformats.org/officeDocument/2006/relationships/image" Target="../media/image32.png"/><Relationship Id="rId6" Type="http://schemas.openxmlformats.org/officeDocument/2006/relationships/image" Target="../media/image31.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3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 Id="rId3" Type="http://schemas.openxmlformats.org/officeDocument/2006/relationships/image" Target="../media/image3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4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40.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4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3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3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42.png"/><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1.xml"/><Relationship Id="rId3" Type="http://schemas.openxmlformats.org/officeDocument/2006/relationships/image" Target="../media/image3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33.jpg"/><Relationship Id="rId4" Type="http://schemas.openxmlformats.org/officeDocument/2006/relationships/image" Target="../media/image3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 Id="rId3" Type="http://schemas.openxmlformats.org/officeDocument/2006/relationships/image" Target="../media/image47.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 Id="rId3" Type="http://schemas.openxmlformats.org/officeDocument/2006/relationships/image" Target="../media/image45.gi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49.png"/><Relationship Id="rId4" Type="http://schemas.openxmlformats.org/officeDocument/2006/relationships/image" Target="../media/image52.gi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60.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53.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 Id="rId3" Type="http://schemas.openxmlformats.org/officeDocument/2006/relationships/image" Target="../media/image46.jpg"/><Relationship Id="rId4" Type="http://schemas.openxmlformats.org/officeDocument/2006/relationships/image" Target="../media/image48.jpg"/><Relationship Id="rId5" Type="http://schemas.openxmlformats.org/officeDocument/2006/relationships/image" Target="../media/image56.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 Id="rId3" Type="http://schemas.openxmlformats.org/officeDocument/2006/relationships/image" Target="../media/image54.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 Id="rId3" Type="http://schemas.openxmlformats.org/officeDocument/2006/relationships/image" Target="../media/image4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 Id="rId3" Type="http://schemas.openxmlformats.org/officeDocument/2006/relationships/image" Target="../media/image50.jpg"/><Relationship Id="rId4" Type="http://schemas.openxmlformats.org/officeDocument/2006/relationships/image" Target="../media/image5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 Id="rId3" Type="http://schemas.openxmlformats.org/officeDocument/2006/relationships/image" Target="../media/image5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 Id="rId3" Type="http://schemas.openxmlformats.org/officeDocument/2006/relationships/image" Target="../media/image5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pic>
        <p:nvPicPr>
          <p:cNvPr descr="Related image" id="135" name="Google Shape;135;p23"/>
          <p:cNvPicPr preferRelativeResize="0"/>
          <p:nvPr/>
        </p:nvPicPr>
        <p:blipFill rotWithShape="1">
          <a:blip r:embed="rId3">
            <a:alphaModFix/>
          </a:blip>
          <a:srcRect b="0" l="0" r="0" t="0"/>
          <a:stretch/>
        </p:blipFill>
        <p:spPr>
          <a:xfrm>
            <a:off x="2599125" y="1044825"/>
            <a:ext cx="6459976" cy="3627600"/>
          </a:xfrm>
          <a:prstGeom prst="rect">
            <a:avLst/>
          </a:prstGeom>
          <a:noFill/>
          <a:ln>
            <a:noFill/>
          </a:ln>
        </p:spPr>
      </p:pic>
      <p:sp>
        <p:nvSpPr>
          <p:cNvPr id="136" name="Google Shape;136;p23"/>
          <p:cNvSpPr txBox="1"/>
          <p:nvPr>
            <p:ph type="title"/>
          </p:nvPr>
        </p:nvSpPr>
        <p:spPr>
          <a:xfrm>
            <a:off x="659550" y="98325"/>
            <a:ext cx="7824900" cy="946500"/>
          </a:xfrm>
          <a:prstGeom prst="rect">
            <a:avLst/>
          </a:prstGeom>
          <a:noFill/>
          <a:ln>
            <a:noFill/>
          </a:ln>
        </p:spPr>
        <p:txBody>
          <a:bodyPr anchorCtr="0" anchor="b" bIns="0" lIns="91425" spcFirstLastPara="1" rIns="91425" wrap="square" tIns="0">
            <a:noAutofit/>
          </a:bodyPr>
          <a:lstStyle/>
          <a:p>
            <a:pPr indent="0" lvl="0" marL="0" rtl="0" algn="l">
              <a:lnSpc>
                <a:spcPct val="103846"/>
              </a:lnSpc>
              <a:spcBef>
                <a:spcPts val="0"/>
              </a:spcBef>
              <a:spcAft>
                <a:spcPts val="0"/>
              </a:spcAft>
              <a:buClr>
                <a:schemeClr val="lt1"/>
              </a:buClr>
              <a:buSzPts val="5200"/>
              <a:buFont typeface="Lustria"/>
              <a:buNone/>
            </a:pPr>
            <a:r>
              <a:rPr lang="en"/>
              <a:t>¿Por qué son importantes las plantas? Pirámide Ecológica y de Energía </a:t>
            </a:r>
            <a:endParaRPr/>
          </a:p>
        </p:txBody>
      </p:sp>
      <p:sp>
        <p:nvSpPr>
          <p:cNvPr id="137" name="Google Shape;137;p23"/>
          <p:cNvSpPr txBox="1"/>
          <p:nvPr/>
        </p:nvSpPr>
        <p:spPr>
          <a:xfrm>
            <a:off x="72500" y="1138175"/>
            <a:ext cx="2310000" cy="362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9900FF"/>
                </a:highlight>
                <a:latin typeface="Roboto"/>
                <a:ea typeface="Roboto"/>
                <a:cs typeface="Roboto"/>
                <a:sym typeface="Roboto"/>
              </a:rPr>
              <a:t>Consumidores Terciarios</a:t>
            </a:r>
            <a:endParaRPr>
              <a:highlight>
                <a:srgbClr val="9900FF"/>
              </a:highlight>
              <a:latin typeface="Roboto"/>
              <a:ea typeface="Roboto"/>
              <a:cs typeface="Roboto"/>
              <a:sym typeface="Roboto"/>
            </a:endParaRPr>
          </a:p>
          <a:p>
            <a:pPr indent="0" lvl="0" marL="0" rtl="0" algn="l">
              <a:spcBef>
                <a:spcPts val="0"/>
              </a:spcBef>
              <a:spcAft>
                <a:spcPts val="0"/>
              </a:spcAft>
              <a:buNone/>
            </a:pPr>
            <a:r>
              <a:t/>
            </a:r>
            <a:endParaRPr>
              <a:highlight>
                <a:srgbClr val="9900FF"/>
              </a:highlight>
              <a:latin typeface="Roboto"/>
              <a:ea typeface="Roboto"/>
              <a:cs typeface="Roboto"/>
              <a:sym typeface="Roboto"/>
            </a:endParaRPr>
          </a:p>
          <a:p>
            <a:pPr indent="0" lvl="0" marL="0" rtl="0" algn="l">
              <a:spcBef>
                <a:spcPts val="0"/>
              </a:spcBef>
              <a:spcAft>
                <a:spcPts val="0"/>
              </a:spcAft>
              <a:buNone/>
            </a:pPr>
            <a:r>
              <a:t/>
            </a:r>
            <a:endParaRPr>
              <a:highlight>
                <a:srgbClr val="9900FF"/>
              </a:highlight>
              <a:latin typeface="Roboto"/>
              <a:ea typeface="Roboto"/>
              <a:cs typeface="Roboto"/>
              <a:sym typeface="Roboto"/>
            </a:endParaRPr>
          </a:p>
          <a:p>
            <a:pPr indent="0" lvl="0" marL="0" rtl="0" algn="l">
              <a:spcBef>
                <a:spcPts val="0"/>
              </a:spcBef>
              <a:spcAft>
                <a:spcPts val="0"/>
              </a:spcAft>
              <a:buNone/>
            </a:pPr>
            <a:r>
              <a:t/>
            </a:r>
            <a:endParaRPr>
              <a:highlight>
                <a:srgbClr val="9900FF"/>
              </a:highlight>
              <a:latin typeface="Roboto"/>
              <a:ea typeface="Roboto"/>
              <a:cs typeface="Roboto"/>
              <a:sym typeface="Roboto"/>
            </a:endParaRPr>
          </a:p>
          <a:p>
            <a:pPr indent="0" lvl="0" marL="0" rtl="0" algn="l">
              <a:spcBef>
                <a:spcPts val="0"/>
              </a:spcBef>
              <a:spcAft>
                <a:spcPts val="0"/>
              </a:spcAft>
              <a:buNone/>
            </a:pPr>
            <a:r>
              <a:t/>
            </a:r>
            <a:endParaRPr>
              <a:highlight>
                <a:srgbClr val="9900FF"/>
              </a:highlight>
              <a:latin typeface="Roboto"/>
              <a:ea typeface="Roboto"/>
              <a:cs typeface="Roboto"/>
              <a:sym typeface="Roboto"/>
            </a:endParaRPr>
          </a:p>
          <a:p>
            <a:pPr indent="0" lvl="0" marL="0" rtl="0" algn="l">
              <a:spcBef>
                <a:spcPts val="0"/>
              </a:spcBef>
              <a:spcAft>
                <a:spcPts val="0"/>
              </a:spcAft>
              <a:buNone/>
            </a:pPr>
            <a:r>
              <a:rPr lang="en">
                <a:highlight>
                  <a:srgbClr val="4A86E8"/>
                </a:highlight>
                <a:latin typeface="Roboto"/>
                <a:ea typeface="Roboto"/>
                <a:cs typeface="Roboto"/>
                <a:sym typeface="Roboto"/>
              </a:rPr>
              <a:t>Consumidores Secundarios</a:t>
            </a:r>
            <a:endParaRPr>
              <a:highlight>
                <a:srgbClr val="4A86E8"/>
              </a:highlight>
              <a:latin typeface="Roboto"/>
              <a:ea typeface="Roboto"/>
              <a:cs typeface="Roboto"/>
              <a:sym typeface="Roboto"/>
            </a:endParaRPr>
          </a:p>
          <a:p>
            <a:pPr indent="0" lvl="0" marL="0" rtl="0" algn="l">
              <a:spcBef>
                <a:spcPts val="0"/>
              </a:spcBef>
              <a:spcAft>
                <a:spcPts val="0"/>
              </a:spcAft>
              <a:buNone/>
            </a:pPr>
            <a:r>
              <a:t/>
            </a:r>
            <a:endParaRPr>
              <a:highlight>
                <a:srgbClr val="4A86E8"/>
              </a:highlight>
              <a:latin typeface="Roboto"/>
              <a:ea typeface="Roboto"/>
              <a:cs typeface="Roboto"/>
              <a:sym typeface="Roboto"/>
            </a:endParaRPr>
          </a:p>
          <a:p>
            <a:pPr indent="0" lvl="0" marL="0" rtl="0" algn="l">
              <a:spcBef>
                <a:spcPts val="0"/>
              </a:spcBef>
              <a:spcAft>
                <a:spcPts val="0"/>
              </a:spcAft>
              <a:buNone/>
            </a:pPr>
            <a:r>
              <a:t/>
            </a:r>
            <a:endParaRPr>
              <a:highlight>
                <a:srgbClr val="4A86E8"/>
              </a:highlight>
              <a:latin typeface="Roboto"/>
              <a:ea typeface="Roboto"/>
              <a:cs typeface="Roboto"/>
              <a:sym typeface="Roboto"/>
            </a:endParaRPr>
          </a:p>
          <a:p>
            <a:pPr indent="0" lvl="0" marL="0" rtl="0" algn="l">
              <a:spcBef>
                <a:spcPts val="0"/>
              </a:spcBef>
              <a:spcAft>
                <a:spcPts val="0"/>
              </a:spcAft>
              <a:buNone/>
            </a:pPr>
            <a:r>
              <a:rPr lang="en">
                <a:highlight>
                  <a:srgbClr val="FFF2CC"/>
                </a:highlight>
                <a:latin typeface="Roboto"/>
                <a:ea typeface="Roboto"/>
                <a:cs typeface="Roboto"/>
                <a:sym typeface="Roboto"/>
              </a:rPr>
              <a:t>Consumidores Primarios</a:t>
            </a:r>
            <a:endParaRPr>
              <a:highlight>
                <a:srgbClr val="FFF2CC"/>
              </a:highlight>
              <a:latin typeface="Roboto"/>
              <a:ea typeface="Roboto"/>
              <a:cs typeface="Roboto"/>
              <a:sym typeface="Roboto"/>
            </a:endParaRPr>
          </a:p>
          <a:p>
            <a:pPr indent="0" lvl="0" marL="0" rtl="0" algn="l">
              <a:spcBef>
                <a:spcPts val="0"/>
              </a:spcBef>
              <a:spcAft>
                <a:spcPts val="0"/>
              </a:spcAft>
              <a:buNone/>
            </a:pPr>
            <a:r>
              <a:t/>
            </a:r>
            <a:endParaRPr>
              <a:highlight>
                <a:srgbClr val="FFF2CC"/>
              </a:highlight>
              <a:latin typeface="Roboto"/>
              <a:ea typeface="Roboto"/>
              <a:cs typeface="Roboto"/>
              <a:sym typeface="Roboto"/>
            </a:endParaRPr>
          </a:p>
          <a:p>
            <a:pPr indent="0" lvl="0" marL="0" rtl="0" algn="l">
              <a:spcBef>
                <a:spcPts val="0"/>
              </a:spcBef>
              <a:spcAft>
                <a:spcPts val="0"/>
              </a:spcAft>
              <a:buNone/>
            </a:pPr>
            <a:r>
              <a:t/>
            </a:r>
            <a:endParaRPr>
              <a:highlight>
                <a:srgbClr val="FFF2CC"/>
              </a:highlight>
              <a:latin typeface="Roboto"/>
              <a:ea typeface="Roboto"/>
              <a:cs typeface="Roboto"/>
              <a:sym typeface="Roboto"/>
            </a:endParaRPr>
          </a:p>
          <a:p>
            <a:pPr indent="0" lvl="0" marL="0" rtl="0" algn="l">
              <a:spcBef>
                <a:spcPts val="0"/>
              </a:spcBef>
              <a:spcAft>
                <a:spcPts val="0"/>
              </a:spcAft>
              <a:buNone/>
            </a:pPr>
            <a:r>
              <a:rPr lang="en">
                <a:highlight>
                  <a:srgbClr val="B6D7A8"/>
                </a:highlight>
                <a:latin typeface="Roboto"/>
                <a:ea typeface="Roboto"/>
                <a:cs typeface="Roboto"/>
                <a:sym typeface="Roboto"/>
              </a:rPr>
              <a:t>Productores Primarios</a:t>
            </a:r>
            <a:endParaRPr>
              <a:highlight>
                <a:srgbClr val="B6D7A8"/>
              </a:highlight>
              <a:latin typeface="Roboto"/>
              <a:ea typeface="Roboto"/>
              <a:cs typeface="Roboto"/>
              <a:sym typeface="Roboto"/>
            </a:endParaRPr>
          </a:p>
          <a:p>
            <a:pPr indent="0" lvl="0" marL="0" rtl="0" algn="l">
              <a:spcBef>
                <a:spcPts val="0"/>
              </a:spcBef>
              <a:spcAft>
                <a:spcPts val="0"/>
              </a:spcAft>
              <a:buNone/>
            </a:pPr>
            <a:r>
              <a:t/>
            </a:r>
            <a:endParaRPr>
              <a:highlight>
                <a:srgbClr val="FFF2CC"/>
              </a:highlight>
              <a:latin typeface="Roboto"/>
              <a:ea typeface="Roboto"/>
              <a:cs typeface="Roboto"/>
              <a:sym typeface="Roboto"/>
            </a:endParaRPr>
          </a:p>
        </p:txBody>
      </p:sp>
      <p:sp>
        <p:nvSpPr>
          <p:cNvPr id="138" name="Google Shape;138;p23"/>
          <p:cNvSpPr txBox="1"/>
          <p:nvPr/>
        </p:nvSpPr>
        <p:spPr>
          <a:xfrm>
            <a:off x="3844400" y="4672425"/>
            <a:ext cx="4367400" cy="47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highlight>
                  <a:srgbClr val="FFF2CC"/>
                </a:highlight>
                <a:latin typeface="Roboto"/>
                <a:ea typeface="Roboto"/>
                <a:cs typeface="Roboto"/>
                <a:sym typeface="Roboto"/>
              </a:rPr>
              <a:t>Cantidad de energía solar </a:t>
            </a:r>
            <a:endParaRPr sz="1800">
              <a:highlight>
                <a:srgbClr val="FFF2CC"/>
              </a:highlight>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4"/>
          <p:cNvSpPr txBox="1"/>
          <p:nvPr>
            <p:ph type="ctrTitle"/>
          </p:nvPr>
        </p:nvSpPr>
        <p:spPr>
          <a:xfrm>
            <a:off x="342900" y="454955"/>
            <a:ext cx="8229600" cy="857250"/>
          </a:xfrm>
          <a:prstGeom prst="rect">
            <a:avLst/>
          </a:prstGeom>
          <a:noFill/>
          <a:ln>
            <a:noFill/>
          </a:ln>
        </p:spPr>
        <p:txBody>
          <a:bodyPr anchorCtr="0" anchor="b" bIns="0" lIns="91425" spcFirstLastPara="1" rIns="91425" wrap="square" tIns="0">
            <a:noAutofit/>
          </a:bodyPr>
          <a:lstStyle/>
          <a:p>
            <a:pPr indent="0" lvl="0" marL="0" rtl="0" algn="ctr">
              <a:lnSpc>
                <a:spcPct val="108695"/>
              </a:lnSpc>
              <a:spcBef>
                <a:spcPts val="0"/>
              </a:spcBef>
              <a:spcAft>
                <a:spcPts val="0"/>
              </a:spcAft>
              <a:buClr>
                <a:schemeClr val="accent1"/>
              </a:buClr>
              <a:buSzPts val="4600"/>
              <a:buFont typeface="Lustria"/>
              <a:buNone/>
            </a:pPr>
            <a:r>
              <a:rPr lang="en"/>
              <a:t>Introducción a la Botánica </a:t>
            </a:r>
            <a:endParaRPr/>
          </a:p>
        </p:txBody>
      </p:sp>
      <p:sp>
        <p:nvSpPr>
          <p:cNvPr id="145" name="Google Shape;145;p24"/>
          <p:cNvSpPr txBox="1"/>
          <p:nvPr/>
        </p:nvSpPr>
        <p:spPr>
          <a:xfrm>
            <a:off x="1219200" y="4045744"/>
            <a:ext cx="6781800" cy="75485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1" i="1" sz="2000">
              <a:solidFill>
                <a:schemeClr val="dk1"/>
              </a:solidFill>
              <a:latin typeface="Times New Roman"/>
              <a:ea typeface="Times New Roman"/>
              <a:cs typeface="Times New Roman"/>
              <a:sym typeface="Times New Roman"/>
            </a:endParaRPr>
          </a:p>
        </p:txBody>
      </p:sp>
      <p:pic>
        <p:nvPicPr>
          <p:cNvPr descr="Image result for new mexico plant" id="146" name="Google Shape;146;p24"/>
          <p:cNvPicPr preferRelativeResize="0"/>
          <p:nvPr/>
        </p:nvPicPr>
        <p:blipFill rotWithShape="1">
          <a:blip r:embed="rId3">
            <a:alphaModFix/>
          </a:blip>
          <a:srcRect b="0" l="0" r="0" t="0"/>
          <a:stretch/>
        </p:blipFill>
        <p:spPr>
          <a:xfrm>
            <a:off x="2287425" y="1423675"/>
            <a:ext cx="4340550" cy="28912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5"/>
          <p:cNvSpPr txBox="1"/>
          <p:nvPr>
            <p:ph type="title"/>
          </p:nvPr>
        </p:nvSpPr>
        <p:spPr>
          <a:xfrm>
            <a:off x="387900" y="109475"/>
            <a:ext cx="8368200" cy="103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¡Hoy aprenderás mucho vocabulario de ciencias !</a:t>
            </a:r>
            <a:endParaRPr/>
          </a:p>
        </p:txBody>
      </p:sp>
      <p:sp>
        <p:nvSpPr>
          <p:cNvPr id="152" name="Google Shape;152;p25"/>
          <p:cNvSpPr txBox="1"/>
          <p:nvPr>
            <p:ph idx="1" type="body"/>
          </p:nvPr>
        </p:nvSpPr>
        <p:spPr>
          <a:xfrm>
            <a:off x="292900" y="1144176"/>
            <a:ext cx="4347000" cy="345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Aprenderás sobre nombre de plantas y partes de una planta </a:t>
            </a:r>
            <a:endParaRPr/>
          </a:p>
          <a:p>
            <a:pPr indent="0" lvl="0" marL="0" rtl="0" algn="l">
              <a:spcBef>
                <a:spcPts val="1600"/>
              </a:spcBef>
              <a:spcAft>
                <a:spcPts val="0"/>
              </a:spcAft>
              <a:buNone/>
            </a:pPr>
            <a:r>
              <a:rPr lang="en"/>
              <a:t>También recibirás una guía con esos nombres </a:t>
            </a:r>
            <a:endParaRPr/>
          </a:p>
          <a:p>
            <a:pPr indent="0" lvl="0" marL="0" rtl="0" algn="l">
              <a:spcBef>
                <a:spcPts val="1600"/>
              </a:spcBef>
              <a:spcAft>
                <a:spcPts val="1600"/>
              </a:spcAft>
              <a:buNone/>
            </a:pPr>
            <a:r>
              <a:rPr lang="en"/>
              <a:t>¡No te preocupes! Estamos explorando una introducción a la botánica. Escucharás palabras grandes, pero no deberás recodar todas. </a:t>
            </a:r>
            <a:endParaRPr/>
          </a:p>
        </p:txBody>
      </p:sp>
      <p:pic>
        <p:nvPicPr>
          <p:cNvPr id="153" name="Google Shape;153;p25"/>
          <p:cNvPicPr preferRelativeResize="0"/>
          <p:nvPr/>
        </p:nvPicPr>
        <p:blipFill>
          <a:blip r:embed="rId3">
            <a:alphaModFix/>
          </a:blip>
          <a:stretch>
            <a:fillRect/>
          </a:stretch>
        </p:blipFill>
        <p:spPr>
          <a:xfrm>
            <a:off x="4639900" y="1554075"/>
            <a:ext cx="4504101" cy="300273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6"/>
          <p:cNvSpPr txBox="1"/>
          <p:nvPr>
            <p:ph type="title"/>
          </p:nvPr>
        </p:nvSpPr>
        <p:spPr>
          <a:xfrm>
            <a:off x="387900" y="0"/>
            <a:ext cx="4184100" cy="1144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Anatomía general de una Planta </a:t>
            </a:r>
            <a:endParaRPr/>
          </a:p>
        </p:txBody>
      </p:sp>
      <p:sp>
        <p:nvSpPr>
          <p:cNvPr id="159" name="Google Shape;159;p26"/>
          <p:cNvSpPr txBox="1"/>
          <p:nvPr>
            <p:ph idx="1" type="body"/>
          </p:nvPr>
        </p:nvSpPr>
        <p:spPr>
          <a:xfrm>
            <a:off x="387900" y="1489825"/>
            <a:ext cx="4184100" cy="36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Deberás recordar estas partes …</a:t>
            </a:r>
            <a:endParaRPr/>
          </a:p>
          <a:p>
            <a:pPr indent="-342900" lvl="0" marL="457200" rtl="0" algn="l">
              <a:spcBef>
                <a:spcPts val="1600"/>
              </a:spcBef>
              <a:spcAft>
                <a:spcPts val="0"/>
              </a:spcAft>
              <a:buSzPts val="1800"/>
              <a:buChar char="●"/>
            </a:pPr>
            <a:r>
              <a:rPr lang="en"/>
              <a:t>Hoja </a:t>
            </a:r>
            <a:endParaRPr/>
          </a:p>
          <a:p>
            <a:pPr indent="-342900" lvl="0" marL="457200" rtl="0" algn="l">
              <a:spcBef>
                <a:spcPts val="0"/>
              </a:spcBef>
              <a:spcAft>
                <a:spcPts val="0"/>
              </a:spcAft>
              <a:buSzPts val="1800"/>
              <a:buChar char="●"/>
            </a:pPr>
            <a:r>
              <a:rPr lang="en"/>
              <a:t>Tallo</a:t>
            </a:r>
            <a:endParaRPr/>
          </a:p>
          <a:p>
            <a:pPr indent="-342900" lvl="0" marL="457200" rtl="0" algn="l">
              <a:spcBef>
                <a:spcPts val="0"/>
              </a:spcBef>
              <a:spcAft>
                <a:spcPts val="0"/>
              </a:spcAft>
              <a:buSzPts val="1800"/>
              <a:buChar char="●"/>
            </a:pPr>
            <a:r>
              <a:rPr lang="en"/>
              <a:t>Flor </a:t>
            </a:r>
            <a:endParaRPr/>
          </a:p>
          <a:p>
            <a:pPr indent="-342900" lvl="0" marL="457200" rtl="0" algn="l">
              <a:spcBef>
                <a:spcPts val="0"/>
              </a:spcBef>
              <a:spcAft>
                <a:spcPts val="0"/>
              </a:spcAft>
              <a:buSzPts val="1800"/>
              <a:buChar char="●"/>
            </a:pPr>
            <a:r>
              <a:rPr lang="en"/>
              <a:t>Fruto </a:t>
            </a:r>
            <a:endParaRPr/>
          </a:p>
          <a:p>
            <a:pPr indent="-342900" lvl="0" marL="457200" rtl="0" algn="l">
              <a:spcBef>
                <a:spcPts val="0"/>
              </a:spcBef>
              <a:spcAft>
                <a:spcPts val="0"/>
              </a:spcAft>
              <a:buSzPts val="1800"/>
              <a:buChar char="●"/>
            </a:pPr>
            <a:r>
              <a:rPr lang="en"/>
              <a:t>Semilla </a:t>
            </a:r>
            <a:endParaRPr/>
          </a:p>
          <a:p>
            <a:pPr indent="-342900" lvl="0" marL="457200" rtl="0" algn="l">
              <a:spcBef>
                <a:spcPts val="0"/>
              </a:spcBef>
              <a:spcAft>
                <a:spcPts val="0"/>
              </a:spcAft>
              <a:buSzPts val="1800"/>
              <a:buChar char="●"/>
            </a:pPr>
            <a:r>
              <a:rPr lang="en"/>
              <a:t>Raíz </a:t>
            </a:r>
            <a:endParaRPr/>
          </a:p>
          <a:p>
            <a:pPr indent="-342900" lvl="0" marL="457200" rtl="0" algn="l">
              <a:spcBef>
                <a:spcPts val="0"/>
              </a:spcBef>
              <a:spcAft>
                <a:spcPts val="0"/>
              </a:spcAft>
              <a:buSzPts val="1800"/>
              <a:buChar char="●"/>
            </a:pPr>
            <a:r>
              <a:rPr lang="en"/>
              <a:t>El resto de las palabras que verás las podrás mirar. ¡No te preocupes! </a:t>
            </a:r>
            <a:endParaRPr/>
          </a:p>
        </p:txBody>
      </p:sp>
      <p:pic>
        <p:nvPicPr>
          <p:cNvPr id="160" name="Google Shape;160;p26"/>
          <p:cNvPicPr preferRelativeResize="0"/>
          <p:nvPr/>
        </p:nvPicPr>
        <p:blipFill>
          <a:blip r:embed="rId3">
            <a:alphaModFix/>
          </a:blip>
          <a:stretch>
            <a:fillRect/>
          </a:stretch>
        </p:blipFill>
        <p:spPr>
          <a:xfrm>
            <a:off x="4815675" y="114300"/>
            <a:ext cx="3709250" cy="5029225"/>
          </a:xfrm>
          <a:prstGeom prst="rect">
            <a:avLst/>
          </a:prstGeom>
          <a:noFill/>
          <a:ln>
            <a:noFill/>
          </a:ln>
        </p:spPr>
      </p:pic>
      <p:sp>
        <p:nvSpPr>
          <p:cNvPr id="161" name="Google Shape;161;p26"/>
          <p:cNvSpPr txBox="1"/>
          <p:nvPr/>
        </p:nvSpPr>
        <p:spPr>
          <a:xfrm>
            <a:off x="7689400" y="252000"/>
            <a:ext cx="835500" cy="30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FF0000"/>
                </a:solidFill>
                <a:latin typeface="Roboto"/>
                <a:ea typeface="Roboto"/>
                <a:cs typeface="Roboto"/>
                <a:sym typeface="Roboto"/>
              </a:rPr>
              <a:t>Flor</a:t>
            </a:r>
            <a:endParaRPr sz="1200">
              <a:solidFill>
                <a:srgbClr val="FF0000"/>
              </a:solidFill>
              <a:latin typeface="Roboto"/>
              <a:ea typeface="Roboto"/>
              <a:cs typeface="Roboto"/>
              <a:sym typeface="Roboto"/>
            </a:endParaRPr>
          </a:p>
        </p:txBody>
      </p:sp>
      <p:sp>
        <p:nvSpPr>
          <p:cNvPr id="162" name="Google Shape;162;p26"/>
          <p:cNvSpPr txBox="1"/>
          <p:nvPr/>
        </p:nvSpPr>
        <p:spPr>
          <a:xfrm>
            <a:off x="7772500" y="944100"/>
            <a:ext cx="752400" cy="2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FF0000"/>
                </a:solidFill>
                <a:latin typeface="Roboto"/>
                <a:ea typeface="Roboto"/>
                <a:cs typeface="Roboto"/>
                <a:sym typeface="Roboto"/>
              </a:rPr>
              <a:t>Hoja</a:t>
            </a:r>
            <a:endParaRPr sz="1200">
              <a:solidFill>
                <a:srgbClr val="FF0000"/>
              </a:solidFill>
              <a:latin typeface="Roboto"/>
              <a:ea typeface="Roboto"/>
              <a:cs typeface="Roboto"/>
              <a:sym typeface="Roboto"/>
            </a:endParaRPr>
          </a:p>
        </p:txBody>
      </p:sp>
      <p:sp>
        <p:nvSpPr>
          <p:cNvPr id="163" name="Google Shape;163;p26"/>
          <p:cNvSpPr txBox="1"/>
          <p:nvPr/>
        </p:nvSpPr>
        <p:spPr>
          <a:xfrm>
            <a:off x="7410575" y="2483850"/>
            <a:ext cx="835500" cy="2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FF0000"/>
                </a:solidFill>
                <a:latin typeface="Roboto"/>
                <a:ea typeface="Roboto"/>
                <a:cs typeface="Roboto"/>
                <a:sym typeface="Roboto"/>
              </a:rPr>
              <a:t>Semillas</a:t>
            </a:r>
            <a:endParaRPr sz="1200">
              <a:solidFill>
                <a:srgbClr val="FF0000"/>
              </a:solidFill>
              <a:latin typeface="Roboto"/>
              <a:ea typeface="Roboto"/>
              <a:cs typeface="Roboto"/>
              <a:sym typeface="Roboto"/>
            </a:endParaRPr>
          </a:p>
        </p:txBody>
      </p:sp>
      <p:sp>
        <p:nvSpPr>
          <p:cNvPr id="164" name="Google Shape;164;p26"/>
          <p:cNvSpPr txBox="1"/>
          <p:nvPr/>
        </p:nvSpPr>
        <p:spPr>
          <a:xfrm>
            <a:off x="7810625" y="1967975"/>
            <a:ext cx="714300" cy="24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FF0000"/>
                </a:solidFill>
                <a:latin typeface="Roboto"/>
                <a:ea typeface="Roboto"/>
                <a:cs typeface="Roboto"/>
                <a:sym typeface="Roboto"/>
              </a:rPr>
              <a:t>Fruto</a:t>
            </a:r>
            <a:endParaRPr sz="1200">
              <a:solidFill>
                <a:srgbClr val="FF0000"/>
              </a:solidFill>
              <a:latin typeface="Roboto"/>
              <a:ea typeface="Roboto"/>
              <a:cs typeface="Roboto"/>
              <a:sym typeface="Roboto"/>
            </a:endParaRPr>
          </a:p>
        </p:txBody>
      </p:sp>
      <p:sp>
        <p:nvSpPr>
          <p:cNvPr id="165" name="Google Shape;165;p26"/>
          <p:cNvSpPr txBox="1"/>
          <p:nvPr/>
        </p:nvSpPr>
        <p:spPr>
          <a:xfrm>
            <a:off x="7199075" y="4157850"/>
            <a:ext cx="1258500" cy="38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FF0000"/>
                </a:solidFill>
                <a:latin typeface="Roboto"/>
                <a:ea typeface="Roboto"/>
                <a:cs typeface="Roboto"/>
                <a:sym typeface="Roboto"/>
              </a:rPr>
              <a:t>Pelos de la raíz</a:t>
            </a:r>
            <a:endParaRPr sz="1200">
              <a:solidFill>
                <a:srgbClr val="FF0000"/>
              </a:solidFill>
              <a:latin typeface="Roboto"/>
              <a:ea typeface="Roboto"/>
              <a:cs typeface="Roboto"/>
              <a:sym typeface="Roboto"/>
            </a:endParaRPr>
          </a:p>
        </p:txBody>
      </p:sp>
      <p:sp>
        <p:nvSpPr>
          <p:cNvPr id="166" name="Google Shape;166;p26"/>
          <p:cNvSpPr txBox="1"/>
          <p:nvPr/>
        </p:nvSpPr>
        <p:spPr>
          <a:xfrm>
            <a:off x="7142525" y="4538839"/>
            <a:ext cx="1258500" cy="10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0000"/>
                </a:solidFill>
                <a:latin typeface="Roboto"/>
                <a:ea typeface="Roboto"/>
                <a:cs typeface="Roboto"/>
                <a:sym typeface="Roboto"/>
              </a:rPr>
              <a:t>Punta de la raíz</a:t>
            </a:r>
            <a:endParaRPr sz="1100">
              <a:solidFill>
                <a:srgbClr val="FF0000"/>
              </a:solidFill>
              <a:latin typeface="Roboto"/>
              <a:ea typeface="Roboto"/>
              <a:cs typeface="Roboto"/>
              <a:sym typeface="Roboto"/>
            </a:endParaRPr>
          </a:p>
        </p:txBody>
      </p:sp>
      <p:sp>
        <p:nvSpPr>
          <p:cNvPr id="167" name="Google Shape;167;p26"/>
          <p:cNvSpPr txBox="1"/>
          <p:nvPr/>
        </p:nvSpPr>
        <p:spPr>
          <a:xfrm>
            <a:off x="5965450" y="4896025"/>
            <a:ext cx="1409700" cy="24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FF0000"/>
                </a:solidFill>
                <a:latin typeface="Roboto"/>
                <a:ea typeface="Roboto"/>
                <a:cs typeface="Roboto"/>
                <a:sym typeface="Roboto"/>
              </a:rPr>
              <a:t>Cofia de la raíz</a:t>
            </a:r>
            <a:endParaRPr sz="1200">
              <a:solidFill>
                <a:srgbClr val="FF0000"/>
              </a:solidFill>
              <a:latin typeface="Roboto"/>
              <a:ea typeface="Roboto"/>
              <a:cs typeface="Roboto"/>
              <a:sym typeface="Roboto"/>
            </a:endParaRPr>
          </a:p>
        </p:txBody>
      </p:sp>
      <p:sp>
        <p:nvSpPr>
          <p:cNvPr id="168" name="Google Shape;168;p26"/>
          <p:cNvSpPr txBox="1"/>
          <p:nvPr/>
        </p:nvSpPr>
        <p:spPr>
          <a:xfrm>
            <a:off x="4872600" y="0"/>
            <a:ext cx="1409700" cy="24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latin typeface="Roboto"/>
              <a:ea typeface="Roboto"/>
              <a:cs typeface="Roboto"/>
              <a:sym typeface="Roboto"/>
            </a:endParaRPr>
          </a:p>
          <a:p>
            <a:pPr indent="0" lvl="0" marL="0" rtl="0" algn="l">
              <a:spcBef>
                <a:spcPts val="0"/>
              </a:spcBef>
              <a:spcAft>
                <a:spcPts val="0"/>
              </a:spcAft>
              <a:buNone/>
            </a:pPr>
            <a:r>
              <a:rPr lang="en" sz="1000">
                <a:solidFill>
                  <a:srgbClr val="FF0000"/>
                </a:solidFill>
                <a:latin typeface="Roboto"/>
                <a:ea typeface="Roboto"/>
                <a:cs typeface="Roboto"/>
                <a:sym typeface="Roboto"/>
              </a:rPr>
              <a:t>Gema apical</a:t>
            </a:r>
            <a:endParaRPr sz="900">
              <a:solidFill>
                <a:srgbClr val="FF0000"/>
              </a:solidFill>
              <a:latin typeface="Roboto"/>
              <a:ea typeface="Roboto"/>
              <a:cs typeface="Roboto"/>
              <a:sym typeface="Roboto"/>
            </a:endParaRPr>
          </a:p>
        </p:txBody>
      </p:sp>
      <p:sp>
        <p:nvSpPr>
          <p:cNvPr id="169" name="Google Shape;169;p26"/>
          <p:cNvSpPr txBox="1"/>
          <p:nvPr/>
        </p:nvSpPr>
        <p:spPr>
          <a:xfrm>
            <a:off x="4872600" y="448300"/>
            <a:ext cx="1133400" cy="15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rgbClr val="FF0000"/>
                </a:solidFill>
                <a:latin typeface="Roboto"/>
                <a:ea typeface="Roboto"/>
                <a:cs typeface="Roboto"/>
                <a:sym typeface="Roboto"/>
              </a:rPr>
              <a:t>EPIDERMIS</a:t>
            </a:r>
            <a:endParaRPr sz="900">
              <a:solidFill>
                <a:srgbClr val="FF0000"/>
              </a:solidFill>
              <a:latin typeface="Roboto"/>
              <a:ea typeface="Roboto"/>
              <a:cs typeface="Roboto"/>
              <a:sym typeface="Roboto"/>
            </a:endParaRPr>
          </a:p>
        </p:txBody>
      </p:sp>
      <p:sp>
        <p:nvSpPr>
          <p:cNvPr id="170" name="Google Shape;170;p26"/>
          <p:cNvSpPr txBox="1"/>
          <p:nvPr/>
        </p:nvSpPr>
        <p:spPr>
          <a:xfrm>
            <a:off x="4815675" y="801500"/>
            <a:ext cx="904800" cy="24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0000"/>
                </a:solidFill>
                <a:latin typeface="Roboto"/>
                <a:ea typeface="Roboto"/>
                <a:cs typeface="Roboto"/>
                <a:sym typeface="Roboto"/>
              </a:rPr>
              <a:t>Gema/brote lateral</a:t>
            </a:r>
            <a:endParaRPr sz="1000">
              <a:solidFill>
                <a:srgbClr val="FF0000"/>
              </a:solidFill>
              <a:latin typeface="Roboto"/>
              <a:ea typeface="Roboto"/>
              <a:cs typeface="Roboto"/>
              <a:sym typeface="Roboto"/>
            </a:endParaRPr>
          </a:p>
        </p:txBody>
      </p:sp>
      <p:sp>
        <p:nvSpPr>
          <p:cNvPr id="171" name="Google Shape;171;p26"/>
          <p:cNvSpPr txBox="1"/>
          <p:nvPr/>
        </p:nvSpPr>
        <p:spPr>
          <a:xfrm>
            <a:off x="4882125" y="1139175"/>
            <a:ext cx="904800" cy="2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0000"/>
                </a:solidFill>
                <a:latin typeface="Roboto"/>
                <a:ea typeface="Roboto"/>
                <a:cs typeface="Roboto"/>
                <a:sym typeface="Roboto"/>
              </a:rPr>
              <a:t>Internudo</a:t>
            </a:r>
            <a:endParaRPr sz="1100">
              <a:solidFill>
                <a:srgbClr val="FF0000"/>
              </a:solidFill>
              <a:latin typeface="Roboto"/>
              <a:ea typeface="Roboto"/>
              <a:cs typeface="Roboto"/>
              <a:sym typeface="Roboto"/>
            </a:endParaRPr>
          </a:p>
          <a:p>
            <a:pPr indent="0" lvl="0" marL="0" rtl="0" algn="l">
              <a:spcBef>
                <a:spcPts val="0"/>
              </a:spcBef>
              <a:spcAft>
                <a:spcPts val="0"/>
              </a:spcAft>
              <a:buNone/>
            </a:pPr>
            <a:r>
              <a:rPr lang="en" sz="1100">
                <a:solidFill>
                  <a:srgbClr val="FF0000"/>
                </a:solidFill>
                <a:latin typeface="Roboto"/>
                <a:ea typeface="Roboto"/>
                <a:cs typeface="Roboto"/>
                <a:sym typeface="Roboto"/>
              </a:rPr>
              <a:t>Nudo</a:t>
            </a:r>
            <a:endParaRPr sz="1100">
              <a:solidFill>
                <a:srgbClr val="FF0000"/>
              </a:solidFill>
              <a:latin typeface="Roboto"/>
              <a:ea typeface="Roboto"/>
              <a:cs typeface="Roboto"/>
              <a:sym typeface="Roboto"/>
            </a:endParaRPr>
          </a:p>
        </p:txBody>
      </p:sp>
      <p:sp>
        <p:nvSpPr>
          <p:cNvPr id="172" name="Google Shape;172;p26"/>
          <p:cNvSpPr txBox="1"/>
          <p:nvPr/>
        </p:nvSpPr>
        <p:spPr>
          <a:xfrm>
            <a:off x="4872600" y="1603000"/>
            <a:ext cx="1133400" cy="38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0000"/>
                </a:solidFill>
                <a:latin typeface="Roboto"/>
                <a:ea typeface="Roboto"/>
                <a:cs typeface="Roboto"/>
                <a:sym typeface="Roboto"/>
              </a:rPr>
              <a:t>TEJIDO VASCULAR</a:t>
            </a:r>
            <a:endParaRPr sz="1000">
              <a:solidFill>
                <a:srgbClr val="FF0000"/>
              </a:solidFill>
              <a:latin typeface="Roboto"/>
              <a:ea typeface="Roboto"/>
              <a:cs typeface="Roboto"/>
              <a:sym typeface="Roboto"/>
            </a:endParaRPr>
          </a:p>
        </p:txBody>
      </p:sp>
      <p:sp>
        <p:nvSpPr>
          <p:cNvPr id="173" name="Google Shape;173;p26"/>
          <p:cNvSpPr txBox="1"/>
          <p:nvPr/>
        </p:nvSpPr>
        <p:spPr>
          <a:xfrm>
            <a:off x="4910700" y="4568300"/>
            <a:ext cx="1258500" cy="2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FF0000"/>
                </a:solidFill>
                <a:latin typeface="Roboto"/>
                <a:ea typeface="Roboto"/>
                <a:cs typeface="Roboto"/>
                <a:sym typeface="Roboto"/>
              </a:rPr>
              <a:t>Raíz lateral</a:t>
            </a:r>
            <a:endParaRPr sz="1200">
              <a:solidFill>
                <a:srgbClr val="FF0000"/>
              </a:solidFill>
              <a:latin typeface="Roboto"/>
              <a:ea typeface="Roboto"/>
              <a:cs typeface="Roboto"/>
              <a:sym typeface="Roboto"/>
            </a:endParaRPr>
          </a:p>
        </p:txBody>
      </p:sp>
      <p:sp>
        <p:nvSpPr>
          <p:cNvPr id="174" name="Google Shape;174;p26"/>
          <p:cNvSpPr txBox="1"/>
          <p:nvPr/>
        </p:nvSpPr>
        <p:spPr>
          <a:xfrm>
            <a:off x="4891650" y="3901550"/>
            <a:ext cx="1133400" cy="2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0000"/>
                </a:solidFill>
                <a:latin typeface="Roboto"/>
                <a:ea typeface="Roboto"/>
                <a:cs typeface="Roboto"/>
                <a:sym typeface="Roboto"/>
              </a:rPr>
              <a:t>Raíz primaria</a:t>
            </a:r>
            <a:endParaRPr sz="1100">
              <a:solidFill>
                <a:srgbClr val="FF0000"/>
              </a:solidFill>
              <a:latin typeface="Roboto"/>
              <a:ea typeface="Roboto"/>
              <a:cs typeface="Roboto"/>
              <a:sym typeface="Roboto"/>
            </a:endParaRPr>
          </a:p>
        </p:txBody>
      </p:sp>
      <p:sp>
        <p:nvSpPr>
          <p:cNvPr id="175" name="Google Shape;175;p26"/>
          <p:cNvSpPr txBox="1"/>
          <p:nvPr/>
        </p:nvSpPr>
        <p:spPr>
          <a:xfrm>
            <a:off x="4895975" y="3152850"/>
            <a:ext cx="752400" cy="5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0000"/>
                </a:solidFill>
                <a:latin typeface="Roboto"/>
                <a:ea typeface="Roboto"/>
                <a:cs typeface="Roboto"/>
                <a:sym typeface="Roboto"/>
              </a:rPr>
              <a:t>TALLO</a:t>
            </a:r>
            <a:endParaRPr sz="1100">
              <a:solidFill>
                <a:srgbClr val="FF0000"/>
              </a:solidFill>
              <a:latin typeface="Roboto"/>
              <a:ea typeface="Roboto"/>
              <a:cs typeface="Roboto"/>
              <a:sym typeface="Roboto"/>
            </a:endParaRPr>
          </a:p>
        </p:txBody>
      </p:sp>
      <p:sp>
        <p:nvSpPr>
          <p:cNvPr id="176" name="Google Shape;176;p26"/>
          <p:cNvSpPr txBox="1"/>
          <p:nvPr/>
        </p:nvSpPr>
        <p:spPr>
          <a:xfrm>
            <a:off x="4827400" y="2215475"/>
            <a:ext cx="1258500" cy="67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0000"/>
                </a:solidFill>
                <a:latin typeface="Roboto"/>
                <a:ea typeface="Roboto"/>
                <a:cs typeface="Roboto"/>
                <a:sym typeface="Roboto"/>
              </a:rPr>
              <a:t>TEJIDO QUE NO ES VASCULAR NI </a:t>
            </a:r>
            <a:r>
              <a:rPr lang="en" sz="1100">
                <a:solidFill>
                  <a:srgbClr val="FF0000"/>
                </a:solidFill>
                <a:latin typeface="Roboto"/>
                <a:ea typeface="Roboto"/>
                <a:cs typeface="Roboto"/>
                <a:sym typeface="Roboto"/>
              </a:rPr>
              <a:t>EPIDERMIS</a:t>
            </a:r>
            <a:endParaRPr sz="1100">
              <a:solidFill>
                <a:srgbClr val="FF0000"/>
              </a:solidFill>
              <a:latin typeface="Roboto"/>
              <a:ea typeface="Roboto"/>
              <a:cs typeface="Roboto"/>
              <a:sym typeface="Roboto"/>
            </a:endParaRPr>
          </a:p>
        </p:txBody>
      </p:sp>
      <p:sp>
        <p:nvSpPr>
          <p:cNvPr id="177" name="Google Shape;177;p26"/>
          <p:cNvSpPr txBox="1"/>
          <p:nvPr/>
        </p:nvSpPr>
        <p:spPr>
          <a:xfrm>
            <a:off x="4939275" y="3627825"/>
            <a:ext cx="657600" cy="30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0000"/>
                </a:solidFill>
                <a:latin typeface="Roboto"/>
                <a:ea typeface="Roboto"/>
                <a:cs typeface="Roboto"/>
                <a:sym typeface="Roboto"/>
              </a:rPr>
              <a:t>RAÍZ</a:t>
            </a:r>
            <a:endParaRPr sz="1100">
              <a:solidFill>
                <a:srgbClr val="FF0000"/>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7"/>
          <p:cNvSpPr txBox="1"/>
          <p:nvPr>
            <p:ph idx="1" type="body"/>
          </p:nvPr>
        </p:nvSpPr>
        <p:spPr>
          <a:xfrm>
            <a:off x="486700" y="1763650"/>
            <a:ext cx="4247400" cy="2594400"/>
          </a:xfrm>
          <a:prstGeom prst="rect">
            <a:avLst/>
          </a:prstGeom>
          <a:noFill/>
          <a:ln>
            <a:noFill/>
          </a:ln>
        </p:spPr>
        <p:txBody>
          <a:bodyPr anchorCtr="0" anchor="t" bIns="45700" lIns="91425" spcFirstLastPara="1" rIns="91425" wrap="square" tIns="45700">
            <a:noAutofit/>
          </a:bodyPr>
          <a:lstStyle/>
          <a:p>
            <a:pPr indent="-282575" lvl="0" marL="282575" rtl="0" algn="l">
              <a:lnSpc>
                <a:spcPct val="90000"/>
              </a:lnSpc>
              <a:spcBef>
                <a:spcPts val="0"/>
              </a:spcBef>
              <a:spcAft>
                <a:spcPts val="0"/>
              </a:spcAft>
              <a:buSzPts val="2295"/>
              <a:buFont typeface="Noto Sans Symbols"/>
              <a:buNone/>
            </a:pPr>
            <a:r>
              <a:rPr b="1" lang="en" sz="3060"/>
              <a:t>Herbáceas </a:t>
            </a:r>
            <a:endParaRPr b="1" sz="3060"/>
          </a:p>
          <a:p>
            <a:pPr indent="-282575" lvl="0" marL="282575" rtl="0" algn="l">
              <a:lnSpc>
                <a:spcPct val="90000"/>
              </a:lnSpc>
              <a:spcBef>
                <a:spcPts val="0"/>
              </a:spcBef>
              <a:spcAft>
                <a:spcPts val="0"/>
              </a:spcAft>
              <a:buSzPts val="2295"/>
              <a:buFont typeface="Noto Sans Symbols"/>
              <a:buNone/>
            </a:pPr>
            <a:r>
              <a:t/>
            </a:r>
            <a:endParaRPr b="1" sz="3060"/>
          </a:p>
          <a:p>
            <a:pPr indent="0" lvl="0" marL="0" rtl="0" algn="l">
              <a:lnSpc>
                <a:spcPct val="90000"/>
              </a:lnSpc>
              <a:spcBef>
                <a:spcPts val="0"/>
              </a:spcBef>
              <a:spcAft>
                <a:spcPts val="0"/>
              </a:spcAft>
              <a:buSzPts val="2295"/>
              <a:buFont typeface="Noto Sans Symbols"/>
              <a:buNone/>
            </a:pPr>
            <a:r>
              <a:rPr lang="en" sz="2380"/>
              <a:t>Usualmente bajas, blandas o gruesas/ásperas con tallos anuales por sobre el suelo.</a:t>
            </a:r>
            <a:endParaRPr/>
          </a:p>
        </p:txBody>
      </p:sp>
      <p:sp>
        <p:nvSpPr>
          <p:cNvPr id="184" name="Google Shape;184;p27"/>
          <p:cNvSpPr txBox="1"/>
          <p:nvPr>
            <p:ph type="title"/>
          </p:nvPr>
        </p:nvSpPr>
        <p:spPr>
          <a:xfrm>
            <a:off x="314625" y="552450"/>
            <a:ext cx="5132400" cy="857400"/>
          </a:xfrm>
          <a:prstGeom prst="rect">
            <a:avLst/>
          </a:prstGeom>
          <a:noFill/>
          <a:ln>
            <a:noFill/>
          </a:ln>
        </p:spPr>
        <p:txBody>
          <a:bodyPr anchorCtr="0" anchor="b" bIns="0" lIns="91425" spcFirstLastPara="1" rIns="91425" wrap="square" tIns="0">
            <a:noAutofit/>
          </a:bodyPr>
          <a:lstStyle/>
          <a:p>
            <a:pPr indent="0" lvl="0" marL="0" rtl="0" algn="l">
              <a:lnSpc>
                <a:spcPct val="103846"/>
              </a:lnSpc>
              <a:spcBef>
                <a:spcPts val="0"/>
              </a:spcBef>
              <a:spcAft>
                <a:spcPts val="0"/>
              </a:spcAft>
              <a:buClr>
                <a:schemeClr val="lt1"/>
              </a:buClr>
              <a:buSzPts val="5200"/>
              <a:buFont typeface="Lustria"/>
              <a:buNone/>
            </a:pPr>
            <a:r>
              <a:rPr b="1" lang="en" sz="4200"/>
              <a:t>Tipos de Plantas </a:t>
            </a:r>
            <a:endParaRPr sz="4200"/>
          </a:p>
        </p:txBody>
      </p:sp>
      <p:pic>
        <p:nvPicPr>
          <p:cNvPr id="185" name="Google Shape;185;p27"/>
          <p:cNvPicPr preferRelativeResize="0"/>
          <p:nvPr/>
        </p:nvPicPr>
        <p:blipFill>
          <a:blip r:embed="rId3">
            <a:alphaModFix/>
          </a:blip>
          <a:stretch>
            <a:fillRect/>
          </a:stretch>
        </p:blipFill>
        <p:spPr>
          <a:xfrm>
            <a:off x="5279650" y="2023000"/>
            <a:ext cx="3748800" cy="2646212"/>
          </a:xfrm>
          <a:prstGeom prst="rect">
            <a:avLst/>
          </a:prstGeom>
          <a:noFill/>
          <a:ln>
            <a:noFill/>
          </a:ln>
        </p:spPr>
      </p:pic>
      <p:pic>
        <p:nvPicPr>
          <p:cNvPr descr="Habit_of Capsella_MC" id="186" name="Google Shape;186;p27"/>
          <p:cNvPicPr preferRelativeResize="0"/>
          <p:nvPr/>
        </p:nvPicPr>
        <p:blipFill rotWithShape="1">
          <a:blip r:embed="rId4">
            <a:alphaModFix/>
          </a:blip>
          <a:srcRect b="0" l="0" r="0" t="0"/>
          <a:stretch/>
        </p:blipFill>
        <p:spPr>
          <a:xfrm>
            <a:off x="4953000" y="404975"/>
            <a:ext cx="1587900" cy="3155701"/>
          </a:xfrm>
          <a:prstGeom prst="rect">
            <a:avLst/>
          </a:prstGeom>
          <a:noFill/>
          <a:ln cap="flat" cmpd="sng" w="19050">
            <a:solidFill>
              <a:srgbClr val="000000"/>
            </a:solidFill>
            <a:prstDash val="solid"/>
            <a:miter lim="800000"/>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8"/>
          <p:cNvSpPr txBox="1"/>
          <p:nvPr>
            <p:ph idx="1" type="body"/>
          </p:nvPr>
        </p:nvSpPr>
        <p:spPr>
          <a:xfrm>
            <a:off x="381000" y="685800"/>
            <a:ext cx="3733800" cy="4457700"/>
          </a:xfrm>
          <a:prstGeom prst="rect">
            <a:avLst/>
          </a:prstGeom>
          <a:noFill/>
          <a:ln>
            <a:noFill/>
          </a:ln>
        </p:spPr>
        <p:txBody>
          <a:bodyPr anchorCtr="0" anchor="t" bIns="45700" lIns="91425" spcFirstLastPara="1" rIns="91425" wrap="square" tIns="45700">
            <a:noAutofit/>
          </a:bodyPr>
          <a:lstStyle/>
          <a:p>
            <a:pPr indent="-282575" lvl="0" marL="282575" rtl="0" algn="l">
              <a:spcBef>
                <a:spcPts val="0"/>
              </a:spcBef>
              <a:spcAft>
                <a:spcPts val="0"/>
              </a:spcAft>
              <a:buSzPts val="3000"/>
              <a:buFont typeface="Noto Sans Symbols"/>
              <a:buNone/>
            </a:pPr>
            <a:r>
              <a:rPr b="1" lang="en" sz="4000"/>
              <a:t>Arbustos </a:t>
            </a:r>
            <a:endParaRPr sz="2100"/>
          </a:p>
          <a:p>
            <a:pPr indent="0" lvl="0" marL="0" rtl="0" algn="l">
              <a:spcBef>
                <a:spcPts val="1800"/>
              </a:spcBef>
              <a:spcAft>
                <a:spcPts val="1600"/>
              </a:spcAft>
              <a:buSzPts val="2100"/>
              <a:buFont typeface="Noto Sans Symbols"/>
              <a:buNone/>
            </a:pPr>
            <a:r>
              <a:rPr lang="en" sz="2800"/>
              <a:t>Una planta perenne leñosa, usualmente menor que 20 pies de altura, frecuentemente con varios troncos. </a:t>
            </a:r>
            <a:endParaRPr/>
          </a:p>
        </p:txBody>
      </p:sp>
      <p:pic>
        <p:nvPicPr>
          <p:cNvPr id="193" name="Google Shape;193;p28"/>
          <p:cNvPicPr preferRelativeResize="0"/>
          <p:nvPr/>
        </p:nvPicPr>
        <p:blipFill rotWithShape="1">
          <a:blip r:embed="rId3">
            <a:alphaModFix/>
          </a:blip>
          <a:srcRect b="0" l="0" r="0" t="0"/>
          <a:stretch/>
        </p:blipFill>
        <p:spPr>
          <a:xfrm>
            <a:off x="4419600" y="400050"/>
            <a:ext cx="3257549" cy="4343398"/>
          </a:xfrm>
          <a:prstGeom prst="rect">
            <a:avLst/>
          </a:prstGeom>
          <a:noFill/>
          <a:ln>
            <a:noFill/>
          </a:ln>
        </p:spPr>
      </p:pic>
      <p:sp>
        <p:nvSpPr>
          <p:cNvPr id="194" name="Google Shape;194;p28"/>
          <p:cNvSpPr txBox="1"/>
          <p:nvPr/>
        </p:nvSpPr>
        <p:spPr>
          <a:xfrm>
            <a:off x="4724400" y="4718172"/>
            <a:ext cx="3733800" cy="276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i="1" lang="en" sz="1800">
                <a:solidFill>
                  <a:schemeClr val="dk1"/>
                </a:solidFill>
                <a:latin typeface="Lustria"/>
                <a:ea typeface="Lustria"/>
                <a:cs typeface="Lustria"/>
                <a:sym typeface="Lustria"/>
              </a:rPr>
              <a:t>Cercocarpus</a:t>
            </a:r>
            <a:r>
              <a:rPr lang="en" sz="1800">
                <a:solidFill>
                  <a:schemeClr val="dk1"/>
                </a:solidFill>
                <a:latin typeface="Lustria"/>
                <a:ea typeface="Lustria"/>
                <a:cs typeface="Lustria"/>
                <a:sym typeface="Lustria"/>
              </a:rPr>
              <a:t> sp.</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9"/>
          <p:cNvSpPr txBox="1"/>
          <p:nvPr>
            <p:ph idx="1" type="body"/>
          </p:nvPr>
        </p:nvSpPr>
        <p:spPr>
          <a:xfrm>
            <a:off x="236650" y="400050"/>
            <a:ext cx="3932100" cy="4019400"/>
          </a:xfrm>
          <a:prstGeom prst="rect">
            <a:avLst/>
          </a:prstGeom>
          <a:noFill/>
          <a:ln>
            <a:noFill/>
          </a:ln>
        </p:spPr>
        <p:txBody>
          <a:bodyPr anchorCtr="0" anchor="t" bIns="45700" lIns="91425" spcFirstLastPara="1" rIns="91425" wrap="square" tIns="45700">
            <a:noAutofit/>
          </a:bodyPr>
          <a:lstStyle/>
          <a:p>
            <a:pPr indent="-282575" lvl="0" marL="282575" rtl="0" algn="l">
              <a:spcBef>
                <a:spcPts val="0"/>
              </a:spcBef>
              <a:spcAft>
                <a:spcPts val="0"/>
              </a:spcAft>
              <a:buSzPts val="3000"/>
              <a:buFont typeface="Noto Sans Symbols"/>
              <a:buNone/>
            </a:pPr>
            <a:r>
              <a:rPr b="1" lang="en" sz="4900"/>
              <a:t>Árboles </a:t>
            </a:r>
            <a:endParaRPr sz="2700"/>
          </a:p>
          <a:p>
            <a:pPr indent="-282575" lvl="0" marL="282575" rtl="0" algn="ctr">
              <a:spcBef>
                <a:spcPts val="1800"/>
              </a:spcBef>
              <a:spcAft>
                <a:spcPts val="0"/>
              </a:spcAft>
              <a:buSzPts val="3000"/>
              <a:buFont typeface="Noto Sans Symbols"/>
              <a:buNone/>
            </a:pPr>
            <a:r>
              <a:t/>
            </a:r>
            <a:endParaRPr b="1" sz="1200"/>
          </a:p>
          <a:p>
            <a:pPr indent="3175" lvl="0" marL="282575" rtl="0" algn="l">
              <a:spcBef>
                <a:spcPts val="1800"/>
              </a:spcBef>
              <a:spcAft>
                <a:spcPts val="1600"/>
              </a:spcAft>
              <a:buSzPts val="2100"/>
              <a:buFont typeface="Noto Sans Symbols"/>
              <a:buNone/>
            </a:pPr>
            <a:r>
              <a:rPr lang="en" sz="2800"/>
              <a:t>Una planta alta, perenne y leñosa, normalmente con un solo tronco </a:t>
            </a:r>
            <a:endParaRPr/>
          </a:p>
        </p:txBody>
      </p:sp>
      <p:pic>
        <p:nvPicPr>
          <p:cNvPr descr="tree-white pine VK" id="201" name="Google Shape;201;p29"/>
          <p:cNvPicPr preferRelativeResize="0"/>
          <p:nvPr/>
        </p:nvPicPr>
        <p:blipFill rotWithShape="1">
          <a:blip r:embed="rId3">
            <a:alphaModFix/>
          </a:blip>
          <a:srcRect b="0" l="0" r="0" t="0"/>
          <a:stretch/>
        </p:blipFill>
        <p:spPr>
          <a:xfrm>
            <a:off x="4483500" y="350875"/>
            <a:ext cx="3508772" cy="4286250"/>
          </a:xfrm>
          <a:prstGeom prst="rect">
            <a:avLst/>
          </a:prstGeom>
          <a:noFill/>
          <a:ln cap="flat" cmpd="sng" w="19050">
            <a:solidFill>
              <a:srgbClr val="000000"/>
            </a:solidFill>
            <a:prstDash val="solid"/>
            <a:miter lim="800000"/>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0"/>
          <p:cNvSpPr txBox="1"/>
          <p:nvPr>
            <p:ph idx="1" type="body"/>
          </p:nvPr>
        </p:nvSpPr>
        <p:spPr>
          <a:xfrm>
            <a:off x="206475" y="778350"/>
            <a:ext cx="4545000" cy="3429000"/>
          </a:xfrm>
          <a:prstGeom prst="rect">
            <a:avLst/>
          </a:prstGeom>
          <a:noFill/>
          <a:ln>
            <a:noFill/>
          </a:ln>
        </p:spPr>
        <p:txBody>
          <a:bodyPr anchorCtr="0" anchor="t" bIns="45700" lIns="91425" spcFirstLastPara="1" rIns="91425" wrap="square" tIns="45700">
            <a:noAutofit/>
          </a:bodyPr>
          <a:lstStyle/>
          <a:p>
            <a:pPr indent="-282575" lvl="0" marL="282575" rtl="0" algn="l">
              <a:lnSpc>
                <a:spcPct val="90000"/>
              </a:lnSpc>
              <a:spcBef>
                <a:spcPts val="0"/>
              </a:spcBef>
              <a:spcAft>
                <a:spcPts val="0"/>
              </a:spcAft>
              <a:buSzPts val="2700"/>
              <a:buFont typeface="Noto Sans Symbols"/>
              <a:buNone/>
            </a:pPr>
            <a:r>
              <a:rPr b="1" lang="en" sz="5000"/>
              <a:t>Enredaderas</a:t>
            </a:r>
            <a:endParaRPr sz="5000"/>
          </a:p>
          <a:p>
            <a:pPr indent="-282575" lvl="0" marL="282575" rtl="0" algn="ctr">
              <a:lnSpc>
                <a:spcPct val="90000"/>
              </a:lnSpc>
              <a:spcBef>
                <a:spcPts val="1800"/>
              </a:spcBef>
              <a:spcAft>
                <a:spcPts val="0"/>
              </a:spcAft>
              <a:buSzPts val="2700"/>
              <a:buFont typeface="Noto Sans Symbols"/>
              <a:buNone/>
            </a:pPr>
            <a:r>
              <a:t/>
            </a:r>
            <a:endParaRPr/>
          </a:p>
          <a:p>
            <a:pPr indent="3175" lvl="0" marL="282575" rtl="0" algn="l">
              <a:lnSpc>
                <a:spcPct val="90000"/>
              </a:lnSpc>
              <a:spcBef>
                <a:spcPts val="1800"/>
              </a:spcBef>
              <a:spcAft>
                <a:spcPts val="1600"/>
              </a:spcAft>
              <a:buSzPts val="2100"/>
              <a:buFont typeface="Noto Sans Symbols"/>
              <a:buNone/>
            </a:pPr>
            <a:r>
              <a:rPr lang="en" sz="2800"/>
              <a:t>Una planta perenne o anual, con tronco débil y alargado, usualmente trepadora</a:t>
            </a:r>
            <a:r>
              <a:rPr lang="en" sz="2800"/>
              <a:t>, de textura herbácea o leñosa. </a:t>
            </a:r>
            <a:endParaRPr/>
          </a:p>
        </p:txBody>
      </p:sp>
      <p:pic>
        <p:nvPicPr>
          <p:cNvPr id="208" name="Google Shape;208;p30"/>
          <p:cNvPicPr preferRelativeResize="0"/>
          <p:nvPr/>
        </p:nvPicPr>
        <p:blipFill>
          <a:blip r:embed="rId3">
            <a:alphaModFix/>
          </a:blip>
          <a:stretch>
            <a:fillRect/>
          </a:stretch>
        </p:blipFill>
        <p:spPr>
          <a:xfrm>
            <a:off x="4751475" y="1018575"/>
            <a:ext cx="4141800" cy="31063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pic>
        <p:nvPicPr>
          <p:cNvPr descr="book2" id="214" name="Google Shape;214;p31"/>
          <p:cNvPicPr preferRelativeResize="0"/>
          <p:nvPr>
            <p:ph idx="1" type="body"/>
          </p:nvPr>
        </p:nvPicPr>
        <p:blipFill rotWithShape="1">
          <a:blip r:embed="rId3">
            <a:alphaModFix/>
          </a:blip>
          <a:srcRect b="0" l="0" r="71748" t="9877"/>
          <a:stretch/>
        </p:blipFill>
        <p:spPr>
          <a:xfrm>
            <a:off x="914400" y="1143000"/>
            <a:ext cx="1562100" cy="3886200"/>
          </a:xfrm>
          <a:prstGeom prst="rect">
            <a:avLst/>
          </a:prstGeom>
          <a:noFill/>
          <a:ln>
            <a:noFill/>
          </a:ln>
        </p:spPr>
      </p:pic>
      <p:pic>
        <p:nvPicPr>
          <p:cNvPr descr="book2" id="215" name="Google Shape;215;p31"/>
          <p:cNvPicPr preferRelativeResize="0"/>
          <p:nvPr/>
        </p:nvPicPr>
        <p:blipFill rotWithShape="1">
          <a:blip r:embed="rId3">
            <a:alphaModFix/>
          </a:blip>
          <a:srcRect b="0" l="70869" r="6259" t="13580"/>
          <a:stretch/>
        </p:blipFill>
        <p:spPr>
          <a:xfrm>
            <a:off x="7010400" y="1085850"/>
            <a:ext cx="1255713" cy="3714750"/>
          </a:xfrm>
          <a:prstGeom prst="rect">
            <a:avLst/>
          </a:prstGeom>
          <a:noFill/>
          <a:ln>
            <a:noFill/>
          </a:ln>
        </p:spPr>
      </p:pic>
      <p:sp>
        <p:nvSpPr>
          <p:cNvPr id="216" name="Google Shape;216;p31"/>
          <p:cNvSpPr/>
          <p:nvPr/>
        </p:nvSpPr>
        <p:spPr>
          <a:xfrm>
            <a:off x="2557875" y="596750"/>
            <a:ext cx="4371900" cy="12891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2400">
                <a:solidFill>
                  <a:srgbClr val="FFFFFF"/>
                </a:solidFill>
                <a:latin typeface="Times New Roman"/>
                <a:ea typeface="Times New Roman"/>
                <a:cs typeface="Times New Roman"/>
                <a:sym typeface="Times New Roman"/>
              </a:rPr>
              <a:t>     </a:t>
            </a:r>
            <a:r>
              <a:rPr b="1" lang="en" sz="2400">
                <a:solidFill>
                  <a:srgbClr val="FFFFFF"/>
                </a:solidFill>
                <a:latin typeface="Times New Roman"/>
                <a:ea typeface="Times New Roman"/>
                <a:cs typeface="Times New Roman"/>
                <a:sym typeface="Times New Roman"/>
              </a:rPr>
              <a:t>Brotes terminales  </a:t>
            </a:r>
            <a:endParaRPr b="1" sz="2400">
              <a:solidFill>
                <a:srgbClr val="FFFFFF"/>
              </a:solidFill>
              <a:latin typeface="Times New Roman"/>
              <a:ea typeface="Times New Roman"/>
              <a:cs typeface="Times New Roman"/>
              <a:sym typeface="Times New Roman"/>
            </a:endParaRPr>
          </a:p>
          <a:p>
            <a:pPr indent="0" lvl="0" marL="0" marR="0" rtl="0" algn="l">
              <a:spcBef>
                <a:spcPts val="0"/>
              </a:spcBef>
              <a:spcAft>
                <a:spcPts val="0"/>
              </a:spcAft>
              <a:buNone/>
            </a:pPr>
            <a:r>
              <a:rPr b="1" lang="en" sz="2400">
                <a:solidFill>
                  <a:srgbClr val="FFFFFF"/>
                </a:solidFill>
                <a:latin typeface="Times New Roman"/>
                <a:ea typeface="Times New Roman"/>
                <a:cs typeface="Times New Roman"/>
                <a:sym typeface="Times New Roman"/>
              </a:rPr>
              <a:t>Verdadero                Falso                   </a:t>
            </a:r>
            <a:endParaRPr sz="2400">
              <a:solidFill>
                <a:srgbClr val="FFFFFF"/>
              </a:solidFill>
              <a:latin typeface="Times New Roman"/>
              <a:ea typeface="Times New Roman"/>
              <a:cs typeface="Times New Roman"/>
              <a:sym typeface="Times New Roman"/>
            </a:endParaRPr>
          </a:p>
        </p:txBody>
      </p:sp>
      <p:cxnSp>
        <p:nvCxnSpPr>
          <p:cNvPr id="217" name="Google Shape;217;p31"/>
          <p:cNvCxnSpPr/>
          <p:nvPr/>
        </p:nvCxnSpPr>
        <p:spPr>
          <a:xfrm rot="10800000">
            <a:off x="1981200" y="1428750"/>
            <a:ext cx="1447800" cy="114300"/>
          </a:xfrm>
          <a:prstGeom prst="straightConnector1">
            <a:avLst/>
          </a:prstGeom>
          <a:noFill/>
          <a:ln cap="flat" cmpd="sng" w="9525">
            <a:solidFill>
              <a:schemeClr val="dk1"/>
            </a:solidFill>
            <a:prstDash val="solid"/>
            <a:round/>
            <a:headEnd len="med" w="med" type="none"/>
            <a:tailEnd len="med" w="med" type="triangle"/>
          </a:ln>
        </p:spPr>
      </p:cxnSp>
      <p:cxnSp>
        <p:nvCxnSpPr>
          <p:cNvPr id="218" name="Google Shape;218;p31"/>
          <p:cNvCxnSpPr/>
          <p:nvPr/>
        </p:nvCxnSpPr>
        <p:spPr>
          <a:xfrm flipH="1" rot="10800000">
            <a:off x="5486400" y="1200150"/>
            <a:ext cx="1828800" cy="342900"/>
          </a:xfrm>
          <a:prstGeom prst="straightConnector1">
            <a:avLst/>
          </a:prstGeom>
          <a:noFill/>
          <a:ln cap="flat" cmpd="sng" w="9525">
            <a:solidFill>
              <a:schemeClr val="dk1"/>
            </a:solidFill>
            <a:prstDash val="solid"/>
            <a:round/>
            <a:headEnd len="med" w="med" type="none"/>
            <a:tailEnd len="med" w="med" type="triangle"/>
          </a:ln>
        </p:spPr>
      </p:cxnSp>
      <p:sp>
        <p:nvSpPr>
          <p:cNvPr id="219" name="Google Shape;219;p31"/>
          <p:cNvSpPr/>
          <p:nvPr/>
        </p:nvSpPr>
        <p:spPr>
          <a:xfrm>
            <a:off x="3429000" y="1800150"/>
            <a:ext cx="2632800" cy="514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2400">
                <a:solidFill>
                  <a:srgbClr val="FFFFFF"/>
                </a:solidFill>
                <a:latin typeface="Times New Roman"/>
                <a:ea typeface="Times New Roman"/>
                <a:cs typeface="Times New Roman"/>
                <a:sym typeface="Times New Roman"/>
              </a:rPr>
              <a:t>Cicatrices de hojas </a:t>
            </a:r>
            <a:endParaRPr>
              <a:solidFill>
                <a:srgbClr val="FFFFFF"/>
              </a:solidFill>
            </a:endParaRPr>
          </a:p>
        </p:txBody>
      </p:sp>
      <p:cxnSp>
        <p:nvCxnSpPr>
          <p:cNvPr id="220" name="Google Shape;220;p31"/>
          <p:cNvCxnSpPr/>
          <p:nvPr/>
        </p:nvCxnSpPr>
        <p:spPr>
          <a:xfrm flipH="1">
            <a:off x="2057400" y="2057400"/>
            <a:ext cx="1524000" cy="228600"/>
          </a:xfrm>
          <a:prstGeom prst="straightConnector1">
            <a:avLst/>
          </a:prstGeom>
          <a:noFill/>
          <a:ln cap="flat" cmpd="sng" w="9525">
            <a:solidFill>
              <a:schemeClr val="dk1"/>
            </a:solidFill>
            <a:prstDash val="solid"/>
            <a:round/>
            <a:headEnd len="med" w="med" type="none"/>
            <a:tailEnd len="med" w="med" type="triangle"/>
          </a:ln>
        </p:spPr>
      </p:cxnSp>
      <p:cxnSp>
        <p:nvCxnSpPr>
          <p:cNvPr id="221" name="Google Shape;221;p31"/>
          <p:cNvCxnSpPr/>
          <p:nvPr/>
        </p:nvCxnSpPr>
        <p:spPr>
          <a:xfrm>
            <a:off x="5257800" y="2114550"/>
            <a:ext cx="1981200" cy="285750"/>
          </a:xfrm>
          <a:prstGeom prst="straightConnector1">
            <a:avLst/>
          </a:prstGeom>
          <a:noFill/>
          <a:ln cap="flat" cmpd="sng" w="9525">
            <a:solidFill>
              <a:schemeClr val="dk1"/>
            </a:solidFill>
            <a:prstDash val="solid"/>
            <a:round/>
            <a:headEnd len="med" w="med" type="none"/>
            <a:tailEnd len="med" w="med" type="triangle"/>
          </a:ln>
        </p:spPr>
      </p:cxnSp>
      <p:sp>
        <p:nvSpPr>
          <p:cNvPr id="222" name="Google Shape;222;p31"/>
          <p:cNvSpPr/>
          <p:nvPr/>
        </p:nvSpPr>
        <p:spPr>
          <a:xfrm>
            <a:off x="3276600" y="2571750"/>
            <a:ext cx="2514600" cy="40005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2400">
                <a:solidFill>
                  <a:srgbClr val="FFFFFF"/>
                </a:solidFill>
                <a:latin typeface="Times New Roman"/>
                <a:ea typeface="Times New Roman"/>
                <a:cs typeface="Times New Roman"/>
                <a:sym typeface="Times New Roman"/>
              </a:rPr>
              <a:t>Brotes laterales </a:t>
            </a:r>
            <a:endParaRPr>
              <a:solidFill>
                <a:srgbClr val="FFFFFF"/>
              </a:solidFill>
            </a:endParaRPr>
          </a:p>
        </p:txBody>
      </p:sp>
      <p:cxnSp>
        <p:nvCxnSpPr>
          <p:cNvPr id="223" name="Google Shape;223;p31"/>
          <p:cNvCxnSpPr/>
          <p:nvPr/>
        </p:nvCxnSpPr>
        <p:spPr>
          <a:xfrm flipH="1">
            <a:off x="2133600" y="2743200"/>
            <a:ext cx="1295400" cy="114300"/>
          </a:xfrm>
          <a:prstGeom prst="straightConnector1">
            <a:avLst/>
          </a:prstGeom>
          <a:noFill/>
          <a:ln cap="flat" cmpd="sng" w="9525">
            <a:solidFill>
              <a:schemeClr val="dk1"/>
            </a:solidFill>
            <a:prstDash val="solid"/>
            <a:round/>
            <a:headEnd len="med" w="med" type="none"/>
            <a:tailEnd len="med" w="med" type="triangle"/>
          </a:ln>
        </p:spPr>
      </p:cxnSp>
      <p:cxnSp>
        <p:nvCxnSpPr>
          <p:cNvPr id="224" name="Google Shape;224;p31"/>
          <p:cNvCxnSpPr/>
          <p:nvPr/>
        </p:nvCxnSpPr>
        <p:spPr>
          <a:xfrm>
            <a:off x="5638800" y="2800350"/>
            <a:ext cx="1905000" cy="228600"/>
          </a:xfrm>
          <a:prstGeom prst="straightConnector1">
            <a:avLst/>
          </a:prstGeom>
          <a:noFill/>
          <a:ln cap="flat" cmpd="sng" w="9525">
            <a:solidFill>
              <a:schemeClr val="dk1"/>
            </a:solidFill>
            <a:prstDash val="solid"/>
            <a:round/>
            <a:headEnd len="med" w="med" type="none"/>
            <a:tailEnd len="med" w="med" type="triangle"/>
          </a:ln>
        </p:spPr>
      </p:cxnSp>
      <p:sp>
        <p:nvSpPr>
          <p:cNvPr id="225" name="Google Shape;225;p31"/>
          <p:cNvSpPr/>
          <p:nvPr/>
        </p:nvSpPr>
        <p:spPr>
          <a:xfrm>
            <a:off x="3581400" y="3886200"/>
            <a:ext cx="1905000" cy="342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2400">
                <a:solidFill>
                  <a:srgbClr val="FFFFFF"/>
                </a:solidFill>
                <a:latin typeface="Times New Roman"/>
                <a:ea typeface="Times New Roman"/>
                <a:cs typeface="Times New Roman"/>
                <a:sym typeface="Times New Roman"/>
              </a:rPr>
              <a:t>Médula </a:t>
            </a:r>
            <a:endParaRPr>
              <a:solidFill>
                <a:srgbClr val="FFFFFF"/>
              </a:solidFill>
            </a:endParaRPr>
          </a:p>
        </p:txBody>
      </p:sp>
      <p:cxnSp>
        <p:nvCxnSpPr>
          <p:cNvPr id="226" name="Google Shape;226;p31"/>
          <p:cNvCxnSpPr/>
          <p:nvPr/>
        </p:nvCxnSpPr>
        <p:spPr>
          <a:xfrm flipH="1">
            <a:off x="1981200" y="4114800"/>
            <a:ext cx="1981200" cy="457200"/>
          </a:xfrm>
          <a:prstGeom prst="straightConnector1">
            <a:avLst/>
          </a:prstGeom>
          <a:noFill/>
          <a:ln cap="flat" cmpd="sng" w="9525">
            <a:solidFill>
              <a:schemeClr val="dk1"/>
            </a:solidFill>
            <a:prstDash val="solid"/>
            <a:round/>
            <a:headEnd len="med" w="med" type="none"/>
            <a:tailEnd len="med" w="med" type="triangle"/>
          </a:ln>
        </p:spPr>
      </p:cxnSp>
      <p:cxnSp>
        <p:nvCxnSpPr>
          <p:cNvPr id="227" name="Google Shape;227;p31"/>
          <p:cNvCxnSpPr/>
          <p:nvPr/>
        </p:nvCxnSpPr>
        <p:spPr>
          <a:xfrm>
            <a:off x="4953000" y="4057650"/>
            <a:ext cx="2286000" cy="342900"/>
          </a:xfrm>
          <a:prstGeom prst="straightConnector1">
            <a:avLst/>
          </a:prstGeom>
          <a:noFill/>
          <a:ln cap="flat" cmpd="sng" w="9525">
            <a:solidFill>
              <a:schemeClr val="dk1"/>
            </a:solidFill>
            <a:prstDash val="solid"/>
            <a:round/>
            <a:headEnd len="med" w="med" type="none"/>
            <a:tailEnd len="med" w="med" type="triangle"/>
          </a:ln>
        </p:spPr>
      </p:cxnSp>
      <p:sp>
        <p:nvSpPr>
          <p:cNvPr id="228" name="Google Shape;228;p31"/>
          <p:cNvSpPr/>
          <p:nvPr/>
        </p:nvSpPr>
        <p:spPr>
          <a:xfrm>
            <a:off x="3505200" y="3028800"/>
            <a:ext cx="2209800" cy="754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2400">
                <a:solidFill>
                  <a:srgbClr val="FFFFFF"/>
                </a:solidFill>
                <a:latin typeface="Times New Roman"/>
                <a:ea typeface="Times New Roman"/>
                <a:cs typeface="Times New Roman"/>
                <a:sym typeface="Times New Roman"/>
              </a:rPr>
              <a:t>Marca de estípulas </a:t>
            </a:r>
            <a:endParaRPr>
              <a:solidFill>
                <a:srgbClr val="FFFFFF"/>
              </a:solidFill>
            </a:endParaRPr>
          </a:p>
        </p:txBody>
      </p:sp>
      <p:cxnSp>
        <p:nvCxnSpPr>
          <p:cNvPr id="229" name="Google Shape;229;p31"/>
          <p:cNvCxnSpPr/>
          <p:nvPr/>
        </p:nvCxnSpPr>
        <p:spPr>
          <a:xfrm flipH="1">
            <a:off x="2057400" y="3371850"/>
            <a:ext cx="1524000" cy="114300"/>
          </a:xfrm>
          <a:prstGeom prst="straightConnector1">
            <a:avLst/>
          </a:prstGeom>
          <a:noFill/>
          <a:ln cap="flat" cmpd="sng" w="9525">
            <a:solidFill>
              <a:schemeClr val="dk1"/>
            </a:solidFill>
            <a:prstDash val="solid"/>
            <a:round/>
            <a:headEnd len="med" w="med" type="none"/>
            <a:tailEnd len="med" w="med" type="triangle"/>
          </a:ln>
        </p:spPr>
      </p:cxnSp>
      <p:sp>
        <p:nvSpPr>
          <p:cNvPr id="230" name="Google Shape;230;p31"/>
          <p:cNvSpPr/>
          <p:nvPr/>
        </p:nvSpPr>
        <p:spPr>
          <a:xfrm>
            <a:off x="685800" y="0"/>
            <a:ext cx="7772400" cy="831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4400">
                <a:solidFill>
                  <a:srgbClr val="FFFFFF"/>
                </a:solidFill>
                <a:latin typeface="Lustria"/>
                <a:ea typeface="Lustria"/>
                <a:cs typeface="Lustria"/>
                <a:sym typeface="Lustria"/>
              </a:rPr>
              <a:t>Estructura del Tallo </a:t>
            </a:r>
            <a:endParaRPr b="1">
              <a:solidFill>
                <a:srgbClr val="FFFF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19"/>
                                        </p:tgtEl>
                                        <p:attrNameLst>
                                          <p:attrName>style.visibility</p:attrName>
                                        </p:attrNameLst>
                                      </p:cBhvr>
                                      <p:to>
                                        <p:strVal val="visible"/>
                                      </p:to>
                                    </p:set>
                                    <p:anim calcmode="lin" valueType="num">
                                      <p:cBhvr additive="base">
                                        <p:cTn dur="500"/>
                                        <p:tgtEl>
                                          <p:spTgt spid="21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20"/>
                                        </p:tgtEl>
                                        <p:attrNameLst>
                                          <p:attrName>style.visibility</p:attrName>
                                        </p:attrNameLst>
                                      </p:cBhvr>
                                      <p:to>
                                        <p:strVal val="visible"/>
                                      </p:to>
                                    </p:set>
                                    <p:anim calcmode="lin" valueType="num">
                                      <p:cBhvr additive="base">
                                        <p:cTn dur="500"/>
                                        <p:tgtEl>
                                          <p:spTgt spid="22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21"/>
                                        </p:tgtEl>
                                        <p:attrNameLst>
                                          <p:attrName>style.visibility</p:attrName>
                                        </p:attrNameLst>
                                      </p:cBhvr>
                                      <p:to>
                                        <p:strVal val="visible"/>
                                      </p:to>
                                    </p:set>
                                    <p:anim calcmode="lin" valueType="num">
                                      <p:cBhvr additive="base">
                                        <p:cTn dur="500"/>
                                        <p:tgtEl>
                                          <p:spTgt spid="22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22"/>
                                        </p:tgtEl>
                                        <p:attrNameLst>
                                          <p:attrName>style.visibility</p:attrName>
                                        </p:attrNameLst>
                                      </p:cBhvr>
                                      <p:to>
                                        <p:strVal val="visible"/>
                                      </p:to>
                                    </p:set>
                                    <p:anim calcmode="lin" valueType="num">
                                      <p:cBhvr additive="base">
                                        <p:cTn dur="500"/>
                                        <p:tgtEl>
                                          <p:spTgt spid="22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23"/>
                                        </p:tgtEl>
                                        <p:attrNameLst>
                                          <p:attrName>style.visibility</p:attrName>
                                        </p:attrNameLst>
                                      </p:cBhvr>
                                      <p:to>
                                        <p:strVal val="visible"/>
                                      </p:to>
                                    </p:set>
                                    <p:anim calcmode="lin" valueType="num">
                                      <p:cBhvr additive="base">
                                        <p:cTn dur="500"/>
                                        <p:tgtEl>
                                          <p:spTgt spid="22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24"/>
                                        </p:tgtEl>
                                        <p:attrNameLst>
                                          <p:attrName>style.visibility</p:attrName>
                                        </p:attrNameLst>
                                      </p:cBhvr>
                                      <p:to>
                                        <p:strVal val="visible"/>
                                      </p:to>
                                    </p:set>
                                    <p:anim calcmode="lin" valueType="num">
                                      <p:cBhvr additive="base">
                                        <p:cTn dur="500"/>
                                        <p:tgtEl>
                                          <p:spTgt spid="22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28"/>
                                        </p:tgtEl>
                                        <p:attrNameLst>
                                          <p:attrName>style.visibility</p:attrName>
                                        </p:attrNameLst>
                                      </p:cBhvr>
                                      <p:to>
                                        <p:strVal val="visible"/>
                                      </p:to>
                                    </p:set>
                                    <p:anim calcmode="lin" valueType="num">
                                      <p:cBhvr additive="base">
                                        <p:cTn dur="500"/>
                                        <p:tgtEl>
                                          <p:spTgt spid="228"/>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4">
                                  <p:stCondLst>
                                    <p:cond delay="0"/>
                                  </p:stCondLst>
                                  <p:childTnLst>
                                    <p:set>
                                      <p:cBhvr>
                                        <p:cTn dur="1" fill="hold">
                                          <p:stCondLst>
                                            <p:cond delay="0"/>
                                          </p:stCondLst>
                                        </p:cTn>
                                        <p:tgtEl>
                                          <p:spTgt spid="229"/>
                                        </p:tgtEl>
                                        <p:attrNameLst>
                                          <p:attrName>style.visibility</p:attrName>
                                        </p:attrNameLst>
                                      </p:cBhvr>
                                      <p:to>
                                        <p:strVal val="visible"/>
                                      </p:to>
                                    </p:set>
                                    <p:anim calcmode="lin" valueType="num">
                                      <p:cBhvr additive="base">
                                        <p:cTn dur="500"/>
                                        <p:tgtEl>
                                          <p:spTgt spid="22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25"/>
                                        </p:tgtEl>
                                        <p:attrNameLst>
                                          <p:attrName>style.visibility</p:attrName>
                                        </p:attrNameLst>
                                      </p:cBhvr>
                                      <p:to>
                                        <p:strVal val="visible"/>
                                      </p:to>
                                    </p:set>
                                    <p:anim calcmode="lin" valueType="num">
                                      <p:cBhvr additive="base">
                                        <p:cTn dur="500"/>
                                        <p:tgtEl>
                                          <p:spTgt spid="22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26"/>
                                        </p:tgtEl>
                                        <p:attrNameLst>
                                          <p:attrName>style.visibility</p:attrName>
                                        </p:attrNameLst>
                                      </p:cBhvr>
                                      <p:to>
                                        <p:strVal val="visible"/>
                                      </p:to>
                                    </p:set>
                                    <p:anim calcmode="lin" valueType="num">
                                      <p:cBhvr additive="base">
                                        <p:cTn dur="500"/>
                                        <p:tgtEl>
                                          <p:spTgt spid="22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27"/>
                                        </p:tgtEl>
                                        <p:attrNameLst>
                                          <p:attrName>style.visibility</p:attrName>
                                        </p:attrNameLst>
                                      </p:cBhvr>
                                      <p:to>
                                        <p:strVal val="visible"/>
                                      </p:to>
                                    </p:set>
                                    <p:anim calcmode="lin" valueType="num">
                                      <p:cBhvr additive="base">
                                        <p:cTn dur="500"/>
                                        <p:tgtEl>
                                          <p:spTgt spid="22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2"/>
          <p:cNvSpPr txBox="1"/>
          <p:nvPr>
            <p:ph type="title"/>
          </p:nvPr>
        </p:nvSpPr>
        <p:spPr>
          <a:xfrm>
            <a:off x="318900" y="342200"/>
            <a:ext cx="8164800" cy="992400"/>
          </a:xfrm>
          <a:prstGeom prst="rect">
            <a:avLst/>
          </a:prstGeom>
          <a:noFill/>
          <a:ln>
            <a:noFill/>
          </a:ln>
        </p:spPr>
        <p:txBody>
          <a:bodyPr anchorCtr="0" anchor="b" bIns="0" lIns="91425" spcFirstLastPara="1" rIns="91425" wrap="square" tIns="0">
            <a:noAutofit/>
          </a:bodyPr>
          <a:lstStyle/>
          <a:p>
            <a:pPr indent="0" lvl="0" marL="0" rtl="0" algn="l">
              <a:lnSpc>
                <a:spcPct val="103846"/>
              </a:lnSpc>
              <a:spcBef>
                <a:spcPts val="0"/>
              </a:spcBef>
              <a:spcAft>
                <a:spcPts val="0"/>
              </a:spcAft>
              <a:buClr>
                <a:schemeClr val="lt1"/>
              </a:buClr>
              <a:buSzPts val="5200"/>
              <a:buFont typeface="Lustria"/>
              <a:buNone/>
            </a:pPr>
            <a:r>
              <a:rPr lang="en" sz="5200"/>
              <a:t>Brote </a:t>
            </a:r>
            <a:endParaRPr sz="5200"/>
          </a:p>
        </p:txBody>
      </p:sp>
      <p:sp>
        <p:nvSpPr>
          <p:cNvPr id="237" name="Google Shape;237;p32"/>
          <p:cNvSpPr txBox="1"/>
          <p:nvPr>
            <p:ph idx="1" type="body"/>
          </p:nvPr>
        </p:nvSpPr>
        <p:spPr>
          <a:xfrm>
            <a:off x="318900" y="1334600"/>
            <a:ext cx="4024500" cy="330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1800"/>
              </a:spcBef>
              <a:spcAft>
                <a:spcPts val="1600"/>
              </a:spcAft>
              <a:buSzPts val="2850"/>
              <a:buFont typeface="Noto Sans Symbols"/>
              <a:buNone/>
            </a:pPr>
            <a:r>
              <a:rPr lang="en" sz="3400"/>
              <a:t>Un nuevo crecimiento que podrá transformarse en una flor, una hoja, o en un nuevo tallo.</a:t>
            </a:r>
            <a:endParaRPr sz="1400"/>
          </a:p>
        </p:txBody>
      </p:sp>
      <p:pic>
        <p:nvPicPr>
          <p:cNvPr descr="Salix bud MC " id="238" name="Google Shape;238;p32"/>
          <p:cNvPicPr preferRelativeResize="0"/>
          <p:nvPr/>
        </p:nvPicPr>
        <p:blipFill rotWithShape="1">
          <a:blip r:embed="rId3">
            <a:alphaModFix/>
          </a:blip>
          <a:srcRect b="24184" l="18939" r="13722" t="15685"/>
          <a:stretch/>
        </p:blipFill>
        <p:spPr>
          <a:xfrm>
            <a:off x="4343400" y="1714500"/>
            <a:ext cx="4572000" cy="2464594"/>
          </a:xfrm>
          <a:prstGeom prst="rect">
            <a:avLst/>
          </a:prstGeom>
          <a:noFill/>
          <a:ln cap="flat" cmpd="sng" w="19050">
            <a:solidFill>
              <a:srgbClr val="000000"/>
            </a:solidFill>
            <a:prstDash val="solid"/>
            <a:miter lim="800000"/>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descr="veg6" id="244" name="Google Shape;244;p33"/>
          <p:cNvPicPr preferRelativeResize="0"/>
          <p:nvPr>
            <p:ph idx="1" type="body"/>
          </p:nvPr>
        </p:nvPicPr>
        <p:blipFill rotWithShape="1">
          <a:blip r:embed="rId3">
            <a:alphaModFix/>
          </a:blip>
          <a:srcRect b="0" l="0" r="0" t="0"/>
          <a:stretch/>
        </p:blipFill>
        <p:spPr>
          <a:xfrm>
            <a:off x="615625" y="435450"/>
            <a:ext cx="7696200" cy="4272600"/>
          </a:xfrm>
          <a:prstGeom prst="rect">
            <a:avLst/>
          </a:prstGeom>
          <a:noFill/>
          <a:ln>
            <a:noFill/>
          </a:ln>
        </p:spPr>
      </p:pic>
      <p:sp>
        <p:nvSpPr>
          <p:cNvPr id="245" name="Google Shape;245;p33"/>
          <p:cNvSpPr txBox="1"/>
          <p:nvPr/>
        </p:nvSpPr>
        <p:spPr>
          <a:xfrm>
            <a:off x="6280800" y="1589350"/>
            <a:ext cx="1678500" cy="66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246" name="Google Shape;246;p33"/>
          <p:cNvSpPr txBox="1"/>
          <p:nvPr/>
        </p:nvSpPr>
        <p:spPr>
          <a:xfrm>
            <a:off x="6064225" y="867450"/>
            <a:ext cx="1804800" cy="54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600">
                <a:solidFill>
                  <a:srgbClr val="FF0000"/>
                </a:solidFill>
                <a:latin typeface="Roboto"/>
                <a:ea typeface="Roboto"/>
                <a:cs typeface="Roboto"/>
                <a:sym typeface="Roboto"/>
              </a:rPr>
              <a:t>Brote terminal </a:t>
            </a:r>
            <a:endParaRPr i="1" sz="1600">
              <a:solidFill>
                <a:srgbClr val="FF0000"/>
              </a:solidFill>
              <a:latin typeface="Roboto"/>
              <a:ea typeface="Roboto"/>
              <a:cs typeface="Roboto"/>
              <a:sym typeface="Roboto"/>
            </a:endParaRPr>
          </a:p>
        </p:txBody>
      </p:sp>
      <p:sp>
        <p:nvSpPr>
          <p:cNvPr id="247" name="Google Shape;247;p33"/>
          <p:cNvSpPr txBox="1"/>
          <p:nvPr/>
        </p:nvSpPr>
        <p:spPr>
          <a:xfrm>
            <a:off x="2815700" y="1589200"/>
            <a:ext cx="2382300" cy="66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FF0000"/>
                </a:solidFill>
                <a:latin typeface="Roboto"/>
                <a:ea typeface="Roboto"/>
                <a:cs typeface="Roboto"/>
                <a:sym typeface="Roboto"/>
              </a:rPr>
              <a:t>I</a:t>
            </a:r>
            <a:r>
              <a:rPr i="1" lang="en" sz="1700">
                <a:solidFill>
                  <a:srgbClr val="FF0000"/>
                </a:solidFill>
                <a:latin typeface="Roboto"/>
                <a:ea typeface="Roboto"/>
                <a:cs typeface="Roboto"/>
                <a:sym typeface="Roboto"/>
              </a:rPr>
              <a:t>nternudo</a:t>
            </a:r>
            <a:endParaRPr i="1" sz="1700">
              <a:solidFill>
                <a:srgbClr val="FF0000"/>
              </a:solidFill>
              <a:latin typeface="Roboto"/>
              <a:ea typeface="Roboto"/>
              <a:cs typeface="Roboto"/>
              <a:sym typeface="Roboto"/>
            </a:endParaRPr>
          </a:p>
        </p:txBody>
      </p:sp>
      <p:sp>
        <p:nvSpPr>
          <p:cNvPr id="248" name="Google Shape;248;p33"/>
          <p:cNvSpPr txBox="1"/>
          <p:nvPr/>
        </p:nvSpPr>
        <p:spPr>
          <a:xfrm>
            <a:off x="5197950" y="3917450"/>
            <a:ext cx="1570200" cy="66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700">
                <a:solidFill>
                  <a:srgbClr val="FF0000"/>
                </a:solidFill>
                <a:latin typeface="Roboto"/>
                <a:ea typeface="Roboto"/>
                <a:cs typeface="Roboto"/>
                <a:sym typeface="Roboto"/>
              </a:rPr>
              <a:t>Brote</a:t>
            </a:r>
            <a:endParaRPr i="1" sz="1700">
              <a:solidFill>
                <a:srgbClr val="FF0000"/>
              </a:solidFill>
              <a:latin typeface="Roboto"/>
              <a:ea typeface="Roboto"/>
              <a:cs typeface="Roboto"/>
              <a:sym typeface="Roboto"/>
            </a:endParaRPr>
          </a:p>
        </p:txBody>
      </p:sp>
      <p:sp>
        <p:nvSpPr>
          <p:cNvPr id="249" name="Google Shape;249;p33"/>
          <p:cNvSpPr txBox="1"/>
          <p:nvPr/>
        </p:nvSpPr>
        <p:spPr>
          <a:xfrm>
            <a:off x="992925" y="1715675"/>
            <a:ext cx="1371600" cy="30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700">
                <a:solidFill>
                  <a:srgbClr val="FF0000"/>
                </a:solidFill>
                <a:latin typeface="Roboto"/>
                <a:ea typeface="Roboto"/>
                <a:cs typeface="Roboto"/>
                <a:sym typeface="Roboto"/>
              </a:rPr>
              <a:t>Nudo</a:t>
            </a:r>
            <a:endParaRPr i="1" sz="1700">
              <a:solidFill>
                <a:srgbClr val="FF0000"/>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4"/>
          <p:cNvSpPr/>
          <p:nvPr/>
        </p:nvSpPr>
        <p:spPr>
          <a:xfrm>
            <a:off x="83225" y="109375"/>
            <a:ext cx="3151800" cy="660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4600">
                <a:solidFill>
                  <a:srgbClr val="FFFFFF"/>
                </a:solidFill>
                <a:latin typeface="Lustria"/>
                <a:ea typeface="Lustria"/>
                <a:cs typeface="Lustria"/>
                <a:sym typeface="Lustria"/>
              </a:rPr>
              <a:t>CORTEZA</a:t>
            </a:r>
            <a:endParaRPr sz="1600">
              <a:solidFill>
                <a:srgbClr val="FFFFFF"/>
              </a:solidFill>
            </a:endParaRPr>
          </a:p>
        </p:txBody>
      </p:sp>
      <p:pic>
        <p:nvPicPr>
          <p:cNvPr id="255" name="Google Shape;255;p34"/>
          <p:cNvPicPr preferRelativeResize="0"/>
          <p:nvPr/>
        </p:nvPicPr>
        <p:blipFill rotWithShape="1">
          <a:blip r:embed="rId3">
            <a:alphaModFix/>
          </a:blip>
          <a:srcRect b="7820" l="0" r="0" t="16666"/>
          <a:stretch/>
        </p:blipFill>
        <p:spPr>
          <a:xfrm rot="-5400000">
            <a:off x="521787" y="1317270"/>
            <a:ext cx="3829049" cy="2891423"/>
          </a:xfrm>
          <a:prstGeom prst="rect">
            <a:avLst/>
          </a:prstGeom>
          <a:noFill/>
          <a:ln>
            <a:noFill/>
          </a:ln>
        </p:spPr>
      </p:pic>
      <p:pic>
        <p:nvPicPr>
          <p:cNvPr id="256" name="Google Shape;256;p34"/>
          <p:cNvPicPr preferRelativeResize="0"/>
          <p:nvPr/>
        </p:nvPicPr>
        <p:blipFill rotWithShape="1">
          <a:blip r:embed="rId4">
            <a:alphaModFix/>
          </a:blip>
          <a:srcRect b="21753" l="0" r="8567" t="25555"/>
          <a:stretch/>
        </p:blipFill>
        <p:spPr>
          <a:xfrm rot="-5400000">
            <a:off x="4822774" y="1654416"/>
            <a:ext cx="3804308" cy="2192389"/>
          </a:xfrm>
          <a:prstGeom prst="rect">
            <a:avLst/>
          </a:prstGeom>
          <a:noFill/>
          <a:ln>
            <a:noFill/>
          </a:ln>
        </p:spPr>
      </p:pic>
      <p:sp>
        <p:nvSpPr>
          <p:cNvPr id="257" name="Google Shape;257;p34"/>
          <p:cNvSpPr txBox="1"/>
          <p:nvPr/>
        </p:nvSpPr>
        <p:spPr>
          <a:xfrm>
            <a:off x="198825" y="4652775"/>
            <a:ext cx="4890900" cy="387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800">
                <a:solidFill>
                  <a:schemeClr val="dk1"/>
                </a:solidFill>
                <a:latin typeface="Lustria"/>
                <a:ea typeface="Lustria"/>
                <a:cs typeface="Lustria"/>
                <a:sym typeface="Lustria"/>
              </a:rPr>
              <a:t>Peluda, descascarada</a:t>
            </a:r>
            <a:r>
              <a:rPr lang="en" sz="1800">
                <a:solidFill>
                  <a:schemeClr val="dk1"/>
                </a:solidFill>
                <a:latin typeface="Lustria"/>
                <a:ea typeface="Lustria"/>
                <a:cs typeface="Lustria"/>
                <a:sym typeface="Lustria"/>
              </a:rPr>
              <a:t>, rota </a:t>
            </a:r>
            <a:endParaRPr/>
          </a:p>
        </p:txBody>
      </p:sp>
      <p:sp>
        <p:nvSpPr>
          <p:cNvPr id="258" name="Google Shape;258;p34"/>
          <p:cNvSpPr txBox="1"/>
          <p:nvPr/>
        </p:nvSpPr>
        <p:spPr>
          <a:xfrm>
            <a:off x="5604925" y="4666804"/>
            <a:ext cx="2438400" cy="387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800">
                <a:solidFill>
                  <a:schemeClr val="dk1"/>
                </a:solidFill>
                <a:latin typeface="Lustria"/>
                <a:ea typeface="Lustria"/>
                <a:cs typeface="Lustria"/>
                <a:sym typeface="Lustria"/>
              </a:rPr>
              <a:t>Lisa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35"/>
          <p:cNvSpPr/>
          <p:nvPr/>
        </p:nvSpPr>
        <p:spPr>
          <a:xfrm>
            <a:off x="5029200" y="162073"/>
            <a:ext cx="3581400" cy="11451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3400">
                <a:solidFill>
                  <a:srgbClr val="FFFFFF"/>
                </a:solidFill>
                <a:latin typeface="Lustria"/>
                <a:ea typeface="Lustria"/>
                <a:cs typeface="Lustria"/>
                <a:sym typeface="Lustria"/>
              </a:rPr>
              <a:t>Placas gruesas surcadas </a:t>
            </a:r>
            <a:endParaRPr sz="1200">
              <a:solidFill>
                <a:srgbClr val="FFFFFF"/>
              </a:solidFill>
            </a:endParaRPr>
          </a:p>
        </p:txBody>
      </p:sp>
      <p:pic>
        <p:nvPicPr>
          <p:cNvPr id="265" name="Google Shape;265;p35">
            <a:hlinkClick r:id="rId3"/>
          </p:cNvPr>
          <p:cNvPicPr preferRelativeResize="0"/>
          <p:nvPr/>
        </p:nvPicPr>
        <p:blipFill rotWithShape="1">
          <a:blip r:embed="rId4">
            <a:alphaModFix/>
          </a:blip>
          <a:srcRect b="0" l="0" r="0" t="0"/>
          <a:stretch/>
        </p:blipFill>
        <p:spPr>
          <a:xfrm rot="-5400000">
            <a:off x="820428" y="1843182"/>
            <a:ext cx="2928591" cy="2196445"/>
          </a:xfrm>
          <a:prstGeom prst="rect">
            <a:avLst/>
          </a:prstGeom>
          <a:noFill/>
          <a:ln>
            <a:noFill/>
          </a:ln>
        </p:spPr>
      </p:pic>
      <p:sp>
        <p:nvSpPr>
          <p:cNvPr id="266" name="Google Shape;266;p35"/>
          <p:cNvSpPr txBox="1"/>
          <p:nvPr/>
        </p:nvSpPr>
        <p:spPr>
          <a:xfrm>
            <a:off x="371475" y="0"/>
            <a:ext cx="3826500" cy="13716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3200"/>
              <a:buFont typeface="Lustria"/>
              <a:buNone/>
            </a:pPr>
            <a:r>
              <a:rPr lang="en" sz="3100">
                <a:solidFill>
                  <a:srgbClr val="FFFFFF"/>
                </a:solidFill>
                <a:latin typeface="Lustria"/>
                <a:ea typeface="Lustria"/>
                <a:cs typeface="Lustria"/>
                <a:sym typeface="Lustria"/>
              </a:rPr>
              <a:t>Lisa a superficialmente surcada</a:t>
            </a:r>
            <a:endParaRPr b="0" i="0" sz="3100" u="none" cap="none" strike="noStrike">
              <a:solidFill>
                <a:srgbClr val="FFFFFF"/>
              </a:solidFill>
              <a:latin typeface="Lustria"/>
              <a:ea typeface="Lustria"/>
              <a:cs typeface="Lustria"/>
              <a:sym typeface="Lustria"/>
            </a:endParaRPr>
          </a:p>
        </p:txBody>
      </p:sp>
      <p:sp>
        <p:nvSpPr>
          <p:cNvPr id="267" name="Google Shape;267;p35"/>
          <p:cNvSpPr txBox="1"/>
          <p:nvPr/>
        </p:nvSpPr>
        <p:spPr>
          <a:xfrm>
            <a:off x="1027425" y="4410097"/>
            <a:ext cx="2514600" cy="48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800">
                <a:solidFill>
                  <a:schemeClr val="dk1"/>
                </a:solidFill>
                <a:latin typeface="Lustria"/>
                <a:ea typeface="Lustria"/>
                <a:cs typeface="Lustria"/>
                <a:sym typeface="Lustria"/>
              </a:rPr>
              <a:t>New Mexico locust, </a:t>
            </a:r>
            <a:r>
              <a:rPr i="1" lang="en" sz="1800">
                <a:solidFill>
                  <a:schemeClr val="dk1"/>
                </a:solidFill>
                <a:latin typeface="Lustria"/>
                <a:ea typeface="Lustria"/>
                <a:cs typeface="Lustria"/>
                <a:sym typeface="Lustria"/>
              </a:rPr>
              <a:t>Robinia neomexicana</a:t>
            </a:r>
            <a:endParaRPr i="1" sz="1800">
              <a:solidFill>
                <a:schemeClr val="dk1"/>
              </a:solidFill>
              <a:latin typeface="Lustria"/>
              <a:ea typeface="Lustria"/>
              <a:cs typeface="Lustria"/>
              <a:sym typeface="Lustria"/>
            </a:endParaRPr>
          </a:p>
        </p:txBody>
      </p:sp>
      <p:pic>
        <p:nvPicPr>
          <p:cNvPr id="268" name="Google Shape;268;p35"/>
          <p:cNvPicPr preferRelativeResize="0"/>
          <p:nvPr/>
        </p:nvPicPr>
        <p:blipFill rotWithShape="1">
          <a:blip r:embed="rId5">
            <a:alphaModFix/>
          </a:blip>
          <a:srcRect b="43636" l="0" r="0" t="-369"/>
          <a:stretch/>
        </p:blipFill>
        <p:spPr>
          <a:xfrm>
            <a:off x="5377724" y="1477108"/>
            <a:ext cx="3138646" cy="2928593"/>
          </a:xfrm>
          <a:prstGeom prst="rect">
            <a:avLst/>
          </a:prstGeom>
          <a:noFill/>
          <a:ln>
            <a:noFill/>
          </a:ln>
        </p:spPr>
      </p:pic>
      <p:sp>
        <p:nvSpPr>
          <p:cNvPr id="269" name="Google Shape;269;p35"/>
          <p:cNvSpPr txBox="1"/>
          <p:nvPr/>
        </p:nvSpPr>
        <p:spPr>
          <a:xfrm>
            <a:off x="5689750" y="4410122"/>
            <a:ext cx="2514600" cy="48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800">
                <a:solidFill>
                  <a:schemeClr val="dk1"/>
                </a:solidFill>
                <a:latin typeface="Lustria"/>
                <a:ea typeface="Lustria"/>
                <a:cs typeface="Lustria"/>
                <a:sym typeface="Lustria"/>
              </a:rPr>
              <a:t>Ponderosa pine, </a:t>
            </a:r>
            <a:endParaRPr/>
          </a:p>
          <a:p>
            <a:pPr indent="0" lvl="0" marL="0" marR="0" rtl="0" algn="l">
              <a:spcBef>
                <a:spcPts val="0"/>
              </a:spcBef>
              <a:spcAft>
                <a:spcPts val="0"/>
              </a:spcAft>
              <a:buNone/>
            </a:pPr>
            <a:r>
              <a:rPr i="1" lang="en" sz="1800">
                <a:solidFill>
                  <a:schemeClr val="dk1"/>
                </a:solidFill>
                <a:latin typeface="Lustria"/>
                <a:ea typeface="Lustria"/>
                <a:cs typeface="Lustria"/>
                <a:sym typeface="Lustria"/>
              </a:rPr>
              <a:t>Pinus ponderosa</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6"/>
          <p:cNvSpPr txBox="1"/>
          <p:nvPr>
            <p:ph type="title"/>
          </p:nvPr>
        </p:nvSpPr>
        <p:spPr>
          <a:xfrm>
            <a:off x="447563" y="247139"/>
            <a:ext cx="7824900" cy="992400"/>
          </a:xfrm>
          <a:prstGeom prst="rect">
            <a:avLst/>
          </a:prstGeom>
          <a:noFill/>
          <a:ln>
            <a:noFill/>
          </a:ln>
        </p:spPr>
        <p:txBody>
          <a:bodyPr anchorCtr="0" anchor="b" bIns="0" lIns="91425" spcFirstLastPara="1" rIns="91425" wrap="square" tIns="0">
            <a:noAutofit/>
          </a:bodyPr>
          <a:lstStyle/>
          <a:p>
            <a:pPr indent="0" lvl="0" marL="0" rtl="0" algn="l">
              <a:lnSpc>
                <a:spcPct val="103846"/>
              </a:lnSpc>
              <a:spcBef>
                <a:spcPts val="0"/>
              </a:spcBef>
              <a:spcAft>
                <a:spcPts val="0"/>
              </a:spcAft>
              <a:buClr>
                <a:schemeClr val="lt1"/>
              </a:buClr>
              <a:buSzPts val="5200"/>
              <a:buFont typeface="Lustria"/>
              <a:buNone/>
            </a:pPr>
            <a:r>
              <a:rPr lang="en" sz="5000"/>
              <a:t>Hojas </a:t>
            </a:r>
            <a:endParaRPr sz="5000"/>
          </a:p>
        </p:txBody>
      </p:sp>
      <p:sp>
        <p:nvSpPr>
          <p:cNvPr id="276" name="Google Shape;276;p36"/>
          <p:cNvSpPr txBox="1"/>
          <p:nvPr>
            <p:ph idx="1" type="body"/>
          </p:nvPr>
        </p:nvSpPr>
        <p:spPr>
          <a:xfrm>
            <a:off x="72500" y="2870700"/>
            <a:ext cx="5486400" cy="2168700"/>
          </a:xfrm>
          <a:prstGeom prst="rect">
            <a:avLst/>
          </a:prstGeom>
          <a:noFill/>
          <a:ln>
            <a:noFill/>
          </a:ln>
        </p:spPr>
        <p:txBody>
          <a:bodyPr anchorCtr="0" anchor="t" bIns="45700" lIns="91425" spcFirstLastPara="1" rIns="91425" wrap="square" tIns="45700">
            <a:noAutofit/>
          </a:bodyPr>
          <a:lstStyle/>
          <a:p>
            <a:pPr indent="-339725" lvl="0" marL="282575" rtl="0" algn="l">
              <a:spcBef>
                <a:spcPts val="0"/>
              </a:spcBef>
              <a:spcAft>
                <a:spcPts val="0"/>
              </a:spcAft>
              <a:buSzPts val="2400"/>
              <a:buChar char="●"/>
            </a:pPr>
            <a:r>
              <a:rPr lang="en" sz="2700"/>
              <a:t>Estructura de la hoja </a:t>
            </a:r>
            <a:endParaRPr sz="2700"/>
          </a:p>
          <a:p>
            <a:pPr indent="-339725" lvl="0" marL="282575" rtl="0" algn="l">
              <a:spcBef>
                <a:spcPts val="0"/>
              </a:spcBef>
              <a:spcAft>
                <a:spcPts val="0"/>
              </a:spcAft>
              <a:buSzPts val="2400"/>
              <a:buChar char="●"/>
            </a:pPr>
            <a:r>
              <a:rPr lang="en" sz="2700"/>
              <a:t>Posicionamiento de la hoja </a:t>
            </a:r>
            <a:endParaRPr sz="2700"/>
          </a:p>
          <a:p>
            <a:pPr indent="-339725" lvl="0" marL="282575" rtl="0" algn="l">
              <a:spcBef>
                <a:spcPts val="0"/>
              </a:spcBef>
              <a:spcAft>
                <a:spcPts val="0"/>
              </a:spcAft>
              <a:buSzPts val="2400"/>
              <a:buChar char="●"/>
            </a:pPr>
            <a:r>
              <a:rPr lang="en" sz="2700"/>
              <a:t>Forma de la hoja </a:t>
            </a:r>
            <a:endParaRPr sz="2700"/>
          </a:p>
          <a:p>
            <a:pPr indent="-339725" lvl="0" marL="282575" rtl="0" algn="l">
              <a:spcBef>
                <a:spcPts val="1800"/>
              </a:spcBef>
              <a:spcAft>
                <a:spcPts val="1600"/>
              </a:spcAft>
              <a:buSzPts val="2400"/>
              <a:buChar char="●"/>
            </a:pPr>
            <a:r>
              <a:rPr lang="en" sz="2700"/>
              <a:t>Borde de la hoja </a:t>
            </a:r>
            <a:endParaRPr sz="2700"/>
          </a:p>
        </p:txBody>
      </p:sp>
      <p:pic>
        <p:nvPicPr>
          <p:cNvPr descr="paper birch MC " id="277" name="Google Shape;277;p36"/>
          <p:cNvPicPr preferRelativeResize="0"/>
          <p:nvPr/>
        </p:nvPicPr>
        <p:blipFill rotWithShape="1">
          <a:blip r:embed="rId3">
            <a:alphaModFix/>
          </a:blip>
          <a:srcRect b="0" l="0" r="0" t="0"/>
          <a:stretch/>
        </p:blipFill>
        <p:spPr>
          <a:xfrm>
            <a:off x="6007550" y="186075"/>
            <a:ext cx="2694426" cy="1906725"/>
          </a:xfrm>
          <a:prstGeom prst="rect">
            <a:avLst/>
          </a:prstGeom>
          <a:noFill/>
          <a:ln>
            <a:noFill/>
          </a:ln>
        </p:spPr>
      </p:pic>
      <p:pic>
        <p:nvPicPr>
          <p:cNvPr descr="Hickory leaf MC " id="278" name="Google Shape;278;p36"/>
          <p:cNvPicPr preferRelativeResize="0"/>
          <p:nvPr/>
        </p:nvPicPr>
        <p:blipFill rotWithShape="1">
          <a:blip r:embed="rId4">
            <a:alphaModFix/>
          </a:blip>
          <a:srcRect b="0" l="0" r="0" t="0"/>
          <a:stretch/>
        </p:blipFill>
        <p:spPr>
          <a:xfrm>
            <a:off x="2942025" y="247150"/>
            <a:ext cx="2616875" cy="2324600"/>
          </a:xfrm>
          <a:prstGeom prst="rect">
            <a:avLst/>
          </a:prstGeom>
          <a:noFill/>
          <a:ln>
            <a:noFill/>
          </a:ln>
        </p:spPr>
      </p:pic>
      <p:pic>
        <p:nvPicPr>
          <p:cNvPr descr="Chinese chestnut MC " id="279" name="Google Shape;279;p36"/>
          <p:cNvPicPr preferRelativeResize="0"/>
          <p:nvPr/>
        </p:nvPicPr>
        <p:blipFill rotWithShape="1">
          <a:blip r:embed="rId5">
            <a:alphaModFix/>
          </a:blip>
          <a:srcRect b="0" l="0" r="0" t="0"/>
          <a:stretch/>
        </p:blipFill>
        <p:spPr>
          <a:xfrm>
            <a:off x="5752700" y="2688705"/>
            <a:ext cx="2949275" cy="216877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37"/>
          <p:cNvSpPr txBox="1"/>
          <p:nvPr>
            <p:ph type="title"/>
          </p:nvPr>
        </p:nvSpPr>
        <p:spPr>
          <a:xfrm>
            <a:off x="420325" y="0"/>
            <a:ext cx="8165700" cy="1300800"/>
          </a:xfrm>
          <a:prstGeom prst="rect">
            <a:avLst/>
          </a:prstGeom>
          <a:noFill/>
          <a:ln>
            <a:noFill/>
          </a:ln>
        </p:spPr>
        <p:txBody>
          <a:bodyPr anchorCtr="0" anchor="b" bIns="0" lIns="91425" spcFirstLastPara="1" rIns="91425" wrap="square" tIns="0">
            <a:noAutofit/>
          </a:bodyPr>
          <a:lstStyle/>
          <a:p>
            <a:pPr indent="0" lvl="0" marL="0" rtl="0" algn="l">
              <a:lnSpc>
                <a:spcPct val="100000"/>
              </a:lnSpc>
              <a:spcBef>
                <a:spcPts val="0"/>
              </a:spcBef>
              <a:spcAft>
                <a:spcPts val="0"/>
              </a:spcAft>
              <a:buClr>
                <a:srgbClr val="242E1A"/>
              </a:buClr>
              <a:buSzPts val="5400"/>
              <a:buFont typeface="Lustria"/>
              <a:buNone/>
            </a:pPr>
            <a:r>
              <a:rPr lang="en" sz="3600">
                <a:solidFill>
                  <a:srgbClr val="FFFFFF"/>
                </a:solidFill>
              </a:rPr>
              <a:t>Estructura de la</a:t>
            </a:r>
            <a:endParaRPr sz="3600">
              <a:solidFill>
                <a:srgbClr val="FFFFFF"/>
              </a:solidFill>
            </a:endParaRPr>
          </a:p>
          <a:p>
            <a:pPr indent="0" lvl="0" marL="0" rtl="0" algn="l">
              <a:lnSpc>
                <a:spcPct val="100000"/>
              </a:lnSpc>
              <a:spcBef>
                <a:spcPts val="0"/>
              </a:spcBef>
              <a:spcAft>
                <a:spcPts val="0"/>
              </a:spcAft>
              <a:buClr>
                <a:srgbClr val="242E1A"/>
              </a:buClr>
              <a:buSzPts val="5400"/>
              <a:buFont typeface="Lustria"/>
              <a:buNone/>
            </a:pPr>
            <a:r>
              <a:rPr lang="en" sz="3600">
                <a:solidFill>
                  <a:srgbClr val="FFFFFF"/>
                </a:solidFill>
              </a:rPr>
              <a:t> hoja</a:t>
            </a:r>
            <a:r>
              <a:rPr lang="en" sz="5400">
                <a:solidFill>
                  <a:srgbClr val="FFFFFF"/>
                </a:solidFill>
              </a:rPr>
              <a:t> </a:t>
            </a:r>
            <a:endParaRPr>
              <a:solidFill>
                <a:srgbClr val="FFFFFF"/>
              </a:solidFill>
            </a:endParaRPr>
          </a:p>
        </p:txBody>
      </p:sp>
      <p:sp>
        <p:nvSpPr>
          <p:cNvPr id="286" name="Google Shape;286;p37"/>
          <p:cNvSpPr txBox="1"/>
          <p:nvPr/>
        </p:nvSpPr>
        <p:spPr>
          <a:xfrm>
            <a:off x="108600" y="1588325"/>
            <a:ext cx="5377800" cy="3360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2800">
                <a:solidFill>
                  <a:schemeClr val="dk1"/>
                </a:solidFill>
                <a:latin typeface="Times New Roman"/>
                <a:ea typeface="Times New Roman"/>
                <a:cs typeface="Times New Roman"/>
                <a:sym typeface="Times New Roman"/>
              </a:rPr>
              <a:t>Limbo/ Lámina</a:t>
            </a:r>
            <a:r>
              <a:rPr b="1" lang="en" sz="2800">
                <a:solidFill>
                  <a:schemeClr val="dk1"/>
                </a:solidFill>
                <a:latin typeface="Times New Roman"/>
                <a:ea typeface="Times New Roman"/>
                <a:cs typeface="Times New Roman"/>
                <a:sym typeface="Times New Roman"/>
              </a:rPr>
              <a:t>:</a:t>
            </a:r>
            <a:r>
              <a:rPr lang="en" sz="2800">
                <a:solidFill>
                  <a:schemeClr val="dk1"/>
                </a:solidFill>
                <a:latin typeface="Times New Roman"/>
                <a:ea typeface="Times New Roman"/>
                <a:cs typeface="Times New Roman"/>
                <a:sym typeface="Times New Roman"/>
              </a:rPr>
              <a:t> La parte expandida, más o menos derecha de una hoja. </a:t>
            </a:r>
            <a:endParaRPr b="1" sz="28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b="1" lang="en" sz="2800">
                <a:solidFill>
                  <a:schemeClr val="dk1"/>
                </a:solidFill>
                <a:latin typeface="Times New Roman"/>
                <a:ea typeface="Times New Roman"/>
                <a:cs typeface="Times New Roman"/>
                <a:sym typeface="Times New Roman"/>
              </a:rPr>
              <a:t>Pecíolo: </a:t>
            </a:r>
            <a:r>
              <a:rPr lang="en" sz="2800">
                <a:solidFill>
                  <a:schemeClr val="dk1"/>
                </a:solidFill>
                <a:latin typeface="Times New Roman"/>
                <a:ea typeface="Times New Roman"/>
                <a:cs typeface="Times New Roman"/>
                <a:sym typeface="Times New Roman"/>
              </a:rPr>
              <a:t>Lo que sirve</a:t>
            </a:r>
            <a:r>
              <a:rPr b="1" lang="en" sz="2800">
                <a:solidFill>
                  <a:schemeClr val="dk1"/>
                </a:solidFill>
                <a:latin typeface="Times New Roman"/>
                <a:ea typeface="Times New Roman"/>
                <a:cs typeface="Times New Roman"/>
                <a:sym typeface="Times New Roman"/>
              </a:rPr>
              <a:t> </a:t>
            </a:r>
            <a:r>
              <a:rPr lang="en" sz="2800">
                <a:solidFill>
                  <a:schemeClr val="dk1"/>
                </a:solidFill>
                <a:latin typeface="Times New Roman"/>
                <a:ea typeface="Times New Roman"/>
                <a:cs typeface="Times New Roman"/>
                <a:sym typeface="Times New Roman"/>
              </a:rPr>
              <a:t>de apoyo a la  hoja </a:t>
            </a:r>
            <a:endParaRPr b="1" sz="28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b="1" lang="en" sz="2800">
                <a:solidFill>
                  <a:schemeClr val="dk1"/>
                </a:solidFill>
                <a:latin typeface="Times New Roman"/>
                <a:ea typeface="Times New Roman"/>
                <a:cs typeface="Times New Roman"/>
                <a:sym typeface="Times New Roman"/>
              </a:rPr>
              <a:t>Hoja: </a:t>
            </a:r>
            <a:r>
              <a:rPr lang="en" sz="2800">
                <a:solidFill>
                  <a:schemeClr val="dk1"/>
                </a:solidFill>
                <a:latin typeface="Times New Roman"/>
                <a:ea typeface="Times New Roman"/>
                <a:cs typeface="Times New Roman"/>
                <a:sym typeface="Times New Roman"/>
              </a:rPr>
              <a:t>Limbo/lámina  y el pecíolo.</a:t>
            </a:r>
            <a:endParaRPr sz="2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t/>
            </a:r>
            <a:endParaRPr sz="2800">
              <a:solidFill>
                <a:schemeClr val="dk1"/>
              </a:solidFill>
              <a:latin typeface="Times New Roman"/>
              <a:ea typeface="Times New Roman"/>
              <a:cs typeface="Times New Roman"/>
              <a:sym typeface="Times New Roman"/>
            </a:endParaRPr>
          </a:p>
        </p:txBody>
      </p:sp>
      <p:pic>
        <p:nvPicPr>
          <p:cNvPr descr="simple leaf" id="287" name="Google Shape;287;p37"/>
          <p:cNvPicPr preferRelativeResize="0"/>
          <p:nvPr/>
        </p:nvPicPr>
        <p:blipFill rotWithShape="1">
          <a:blip r:embed="rId3">
            <a:alphaModFix/>
          </a:blip>
          <a:srcRect b="0" l="0" r="0" t="0"/>
          <a:stretch/>
        </p:blipFill>
        <p:spPr>
          <a:xfrm>
            <a:off x="5577650" y="336525"/>
            <a:ext cx="3238875" cy="4244175"/>
          </a:xfrm>
          <a:prstGeom prst="rect">
            <a:avLst/>
          </a:prstGeom>
          <a:noFill/>
          <a:ln>
            <a:noFill/>
          </a:ln>
        </p:spPr>
      </p:pic>
      <p:sp>
        <p:nvSpPr>
          <p:cNvPr id="288" name="Google Shape;288;p37"/>
          <p:cNvSpPr txBox="1"/>
          <p:nvPr/>
        </p:nvSpPr>
        <p:spPr>
          <a:xfrm>
            <a:off x="7525125" y="4116000"/>
            <a:ext cx="1409700" cy="38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FF0000"/>
                </a:solidFill>
                <a:latin typeface="Roboto"/>
                <a:ea typeface="Roboto"/>
                <a:cs typeface="Roboto"/>
                <a:sym typeface="Roboto"/>
              </a:rPr>
              <a:t>Pecíolo</a:t>
            </a:r>
            <a:endParaRPr sz="1500">
              <a:solidFill>
                <a:srgbClr val="FF0000"/>
              </a:solidFill>
              <a:latin typeface="Roboto"/>
              <a:ea typeface="Roboto"/>
              <a:cs typeface="Roboto"/>
              <a:sym typeface="Roboto"/>
            </a:endParaRPr>
          </a:p>
        </p:txBody>
      </p:sp>
      <p:sp>
        <p:nvSpPr>
          <p:cNvPr id="289" name="Google Shape;289;p37"/>
          <p:cNvSpPr txBox="1"/>
          <p:nvPr/>
        </p:nvSpPr>
        <p:spPr>
          <a:xfrm>
            <a:off x="6420225" y="1849050"/>
            <a:ext cx="1714500" cy="38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0000"/>
                </a:solidFill>
                <a:latin typeface="Roboto"/>
                <a:ea typeface="Roboto"/>
                <a:cs typeface="Roboto"/>
                <a:sym typeface="Roboto"/>
              </a:rPr>
              <a:t>Lámina o Limbo</a:t>
            </a:r>
            <a:endParaRPr>
              <a:solidFill>
                <a:srgbClr val="FF0000"/>
              </a:solidFill>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94" name="Shape 294"/>
        <p:cNvGrpSpPr/>
        <p:nvPr/>
      </p:nvGrpSpPr>
      <p:grpSpPr>
        <a:xfrm>
          <a:off x="0" y="0"/>
          <a:ext cx="0" cy="0"/>
          <a:chOff x="0" y="0"/>
          <a:chExt cx="0" cy="0"/>
        </a:xfrm>
      </p:grpSpPr>
      <p:pic>
        <p:nvPicPr>
          <p:cNvPr descr="simpleblade2" id="295" name="Google Shape;295;p38"/>
          <p:cNvPicPr preferRelativeResize="0"/>
          <p:nvPr>
            <p:ph idx="2" type="body"/>
          </p:nvPr>
        </p:nvPicPr>
        <p:blipFill rotWithShape="1">
          <a:blip r:embed="rId3">
            <a:alphaModFix/>
          </a:blip>
          <a:srcRect b="0" l="0" r="0" t="0"/>
          <a:stretch/>
        </p:blipFill>
        <p:spPr>
          <a:xfrm>
            <a:off x="3140700" y="145650"/>
            <a:ext cx="5655000" cy="5143500"/>
          </a:xfrm>
          <a:prstGeom prst="rect">
            <a:avLst/>
          </a:prstGeom>
          <a:noFill/>
          <a:ln cap="flat" cmpd="sng" w="9525">
            <a:solidFill>
              <a:srgbClr val="FFFFFF"/>
            </a:solidFill>
            <a:prstDash val="solid"/>
            <a:round/>
            <a:headEnd len="sm" w="sm" type="none"/>
            <a:tailEnd len="sm" w="sm" type="none"/>
          </a:ln>
        </p:spPr>
      </p:pic>
      <p:sp>
        <p:nvSpPr>
          <p:cNvPr id="296" name="Google Shape;296;p38"/>
          <p:cNvSpPr txBox="1"/>
          <p:nvPr/>
        </p:nvSpPr>
        <p:spPr>
          <a:xfrm>
            <a:off x="0" y="1717325"/>
            <a:ext cx="3140700" cy="2470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3200">
                <a:solidFill>
                  <a:srgbClr val="FF0000"/>
                </a:solidFill>
                <a:latin typeface="Times New Roman"/>
                <a:ea typeface="Times New Roman"/>
                <a:cs typeface="Times New Roman"/>
                <a:sym typeface="Times New Roman"/>
              </a:rPr>
              <a:t>Simple:</a:t>
            </a:r>
            <a:endParaRPr sz="3200">
              <a:solidFill>
                <a:srgbClr val="FF0000"/>
              </a:solidFill>
              <a:latin typeface="Times New Roman"/>
              <a:ea typeface="Times New Roman"/>
              <a:cs typeface="Times New Roman"/>
              <a:sym typeface="Times New Roman"/>
            </a:endParaRPr>
          </a:p>
          <a:p>
            <a:pPr indent="0" lvl="0" marL="0" marR="0" rtl="0" algn="l">
              <a:spcBef>
                <a:spcPts val="0"/>
              </a:spcBef>
              <a:spcAft>
                <a:spcPts val="0"/>
              </a:spcAft>
              <a:buNone/>
            </a:pPr>
            <a:r>
              <a:rPr lang="en" sz="3200">
                <a:solidFill>
                  <a:srgbClr val="FF0000"/>
                </a:solidFill>
                <a:latin typeface="Times New Roman"/>
                <a:ea typeface="Times New Roman"/>
                <a:cs typeface="Times New Roman"/>
                <a:sym typeface="Times New Roman"/>
              </a:rPr>
              <a:t>Tiene un solo</a:t>
            </a:r>
            <a:endParaRPr>
              <a:solidFill>
                <a:srgbClr val="FF0000"/>
              </a:solidFill>
            </a:endParaRPr>
          </a:p>
          <a:p>
            <a:pPr indent="0" lvl="0" marL="0" marR="0" rtl="0" algn="l">
              <a:spcBef>
                <a:spcPts val="0"/>
              </a:spcBef>
              <a:spcAft>
                <a:spcPts val="0"/>
              </a:spcAft>
              <a:buNone/>
            </a:pPr>
            <a:r>
              <a:rPr lang="en" sz="3200">
                <a:solidFill>
                  <a:srgbClr val="FF0000"/>
                </a:solidFill>
                <a:latin typeface="Times New Roman"/>
                <a:ea typeface="Times New Roman"/>
                <a:cs typeface="Times New Roman"/>
                <a:sym typeface="Times New Roman"/>
              </a:rPr>
              <a:t>limbo</a:t>
            </a:r>
            <a:endParaRPr>
              <a:solidFill>
                <a:srgbClr val="FF0000"/>
              </a:solidFill>
            </a:endParaRPr>
          </a:p>
        </p:txBody>
      </p:sp>
      <p:sp>
        <p:nvSpPr>
          <p:cNvPr id="297" name="Google Shape;297;p38"/>
          <p:cNvSpPr txBox="1"/>
          <p:nvPr/>
        </p:nvSpPr>
        <p:spPr>
          <a:xfrm>
            <a:off x="3447350" y="686975"/>
            <a:ext cx="2400300" cy="487200"/>
          </a:xfrm>
          <a:prstGeom prst="rect">
            <a:avLst/>
          </a:prstGeom>
          <a:no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0000"/>
                </a:solidFill>
                <a:latin typeface="Roboto"/>
                <a:ea typeface="Roboto"/>
                <a:cs typeface="Roboto"/>
                <a:sym typeface="Roboto"/>
              </a:rPr>
              <a:t>Lámina o limbo</a:t>
            </a:r>
            <a:endParaRPr>
              <a:solidFill>
                <a:srgbClr val="FF0000"/>
              </a:solidFill>
              <a:latin typeface="Roboto"/>
              <a:ea typeface="Roboto"/>
              <a:cs typeface="Roboto"/>
              <a:sym typeface="Roboto"/>
            </a:endParaRPr>
          </a:p>
        </p:txBody>
      </p:sp>
      <p:sp>
        <p:nvSpPr>
          <p:cNvPr id="298" name="Google Shape;298;p38"/>
          <p:cNvSpPr txBox="1"/>
          <p:nvPr/>
        </p:nvSpPr>
        <p:spPr>
          <a:xfrm>
            <a:off x="3354950" y="1911000"/>
            <a:ext cx="2219700" cy="487200"/>
          </a:xfrm>
          <a:prstGeom prst="rect">
            <a:avLst/>
          </a:prstGeom>
          <a:no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0000"/>
                </a:solidFill>
                <a:latin typeface="Roboto"/>
                <a:ea typeface="Roboto"/>
                <a:cs typeface="Roboto"/>
                <a:sym typeface="Roboto"/>
              </a:rPr>
              <a:t>Brote lateral</a:t>
            </a:r>
            <a:endParaRPr>
              <a:solidFill>
                <a:srgbClr val="FF0000"/>
              </a:solidFill>
              <a:latin typeface="Roboto"/>
              <a:ea typeface="Roboto"/>
              <a:cs typeface="Roboto"/>
              <a:sym typeface="Roboto"/>
            </a:endParaRPr>
          </a:p>
        </p:txBody>
      </p:sp>
      <p:sp>
        <p:nvSpPr>
          <p:cNvPr id="299" name="Google Shape;299;p38"/>
          <p:cNvSpPr txBox="1"/>
          <p:nvPr/>
        </p:nvSpPr>
        <p:spPr>
          <a:xfrm>
            <a:off x="7471925" y="2239050"/>
            <a:ext cx="1407600" cy="332700"/>
          </a:xfrm>
          <a:prstGeom prst="rect">
            <a:avLst/>
          </a:prstGeom>
          <a:no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0000"/>
                </a:solidFill>
                <a:latin typeface="Roboto"/>
                <a:ea typeface="Roboto"/>
                <a:cs typeface="Roboto"/>
                <a:sym typeface="Roboto"/>
              </a:rPr>
              <a:t>Pecíolo</a:t>
            </a:r>
            <a:endParaRPr>
              <a:solidFill>
                <a:srgbClr val="FF0000"/>
              </a:solidFill>
              <a:latin typeface="Roboto"/>
              <a:ea typeface="Roboto"/>
              <a:cs typeface="Roboto"/>
              <a:sym typeface="Roboto"/>
            </a:endParaRPr>
          </a:p>
        </p:txBody>
      </p:sp>
      <p:sp>
        <p:nvSpPr>
          <p:cNvPr id="300" name="Google Shape;300;p38"/>
          <p:cNvSpPr txBox="1"/>
          <p:nvPr/>
        </p:nvSpPr>
        <p:spPr>
          <a:xfrm>
            <a:off x="6786125" y="3845300"/>
            <a:ext cx="1931100" cy="487200"/>
          </a:xfrm>
          <a:prstGeom prst="rect">
            <a:avLst/>
          </a:prstGeom>
          <a:no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0000"/>
                </a:solidFill>
                <a:latin typeface="Roboto"/>
                <a:ea typeface="Roboto"/>
                <a:cs typeface="Roboto"/>
                <a:sym typeface="Roboto"/>
              </a:rPr>
              <a:t>Estípula</a:t>
            </a:r>
            <a:endParaRPr>
              <a:solidFill>
                <a:srgbClr val="FF0000"/>
              </a:solidFill>
              <a:latin typeface="Roboto"/>
              <a:ea typeface="Roboto"/>
              <a:cs typeface="Roboto"/>
              <a:sym typeface="Roboto"/>
            </a:endParaRPr>
          </a:p>
        </p:txBody>
      </p:sp>
      <p:sp>
        <p:nvSpPr>
          <p:cNvPr id="301" name="Google Shape;301;p38"/>
          <p:cNvSpPr txBox="1"/>
          <p:nvPr/>
        </p:nvSpPr>
        <p:spPr>
          <a:xfrm>
            <a:off x="6208600" y="4332550"/>
            <a:ext cx="2508600" cy="332700"/>
          </a:xfrm>
          <a:prstGeom prst="rect">
            <a:avLst/>
          </a:prstGeom>
          <a:no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0000"/>
                </a:solidFill>
                <a:latin typeface="Roboto"/>
                <a:ea typeface="Roboto"/>
                <a:cs typeface="Roboto"/>
                <a:sym typeface="Roboto"/>
              </a:rPr>
              <a:t>Hoja Simple</a:t>
            </a:r>
            <a:endParaRPr sz="1800">
              <a:solidFill>
                <a:srgbClr val="FF0000"/>
              </a:solidFill>
              <a:latin typeface="Roboto"/>
              <a:ea typeface="Roboto"/>
              <a:cs typeface="Roboto"/>
              <a:sym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39"/>
          <p:cNvSpPr txBox="1"/>
          <p:nvPr>
            <p:ph type="title"/>
          </p:nvPr>
        </p:nvSpPr>
        <p:spPr>
          <a:xfrm>
            <a:off x="285125" y="205975"/>
            <a:ext cx="4747200" cy="857400"/>
          </a:xfrm>
          <a:prstGeom prst="rect">
            <a:avLst/>
          </a:prstGeom>
          <a:noFill/>
          <a:ln>
            <a:noFill/>
          </a:ln>
        </p:spPr>
        <p:txBody>
          <a:bodyPr anchorCtr="0" anchor="b" bIns="0" lIns="91425" spcFirstLastPara="1" rIns="91425" wrap="square" tIns="0">
            <a:noAutofit/>
          </a:bodyPr>
          <a:lstStyle/>
          <a:p>
            <a:pPr indent="0" lvl="0" marL="0" rtl="0" algn="l">
              <a:lnSpc>
                <a:spcPct val="103846"/>
              </a:lnSpc>
              <a:spcBef>
                <a:spcPts val="0"/>
              </a:spcBef>
              <a:spcAft>
                <a:spcPts val="0"/>
              </a:spcAft>
              <a:buClr>
                <a:schemeClr val="lt1"/>
              </a:buClr>
              <a:buSzPts val="5200"/>
              <a:buFont typeface="Lustria"/>
              <a:buNone/>
            </a:pPr>
            <a:r>
              <a:rPr lang="en" sz="4000"/>
              <a:t>Hoja </a:t>
            </a:r>
            <a:r>
              <a:rPr lang="en" sz="4000"/>
              <a:t>Compuesta</a:t>
            </a:r>
            <a:endParaRPr sz="4000"/>
          </a:p>
        </p:txBody>
      </p:sp>
      <p:sp>
        <p:nvSpPr>
          <p:cNvPr id="308" name="Google Shape;308;p39"/>
          <p:cNvSpPr txBox="1"/>
          <p:nvPr/>
        </p:nvSpPr>
        <p:spPr>
          <a:xfrm>
            <a:off x="340075" y="1527200"/>
            <a:ext cx="4530600" cy="3411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2400">
                <a:solidFill>
                  <a:schemeClr val="dk1"/>
                </a:solidFill>
                <a:latin typeface="Times New Roman"/>
                <a:ea typeface="Times New Roman"/>
                <a:cs typeface="Times New Roman"/>
                <a:sym typeface="Times New Roman"/>
              </a:rPr>
              <a:t>Compaund:</a:t>
            </a:r>
            <a:r>
              <a:rPr lang="en"/>
              <a:t> </a:t>
            </a:r>
            <a:r>
              <a:rPr lang="en" sz="2400">
                <a:solidFill>
                  <a:schemeClr val="dk1"/>
                </a:solidFill>
                <a:latin typeface="Times New Roman"/>
                <a:ea typeface="Times New Roman"/>
                <a:cs typeface="Times New Roman"/>
                <a:sym typeface="Times New Roman"/>
              </a:rPr>
              <a:t>Dividido entre hojuelas, cada una generalmente  parece una hoja </a:t>
            </a:r>
            <a:endParaRPr sz="24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b="1" lang="en" sz="2400">
                <a:solidFill>
                  <a:schemeClr val="dk1"/>
                </a:solidFill>
                <a:latin typeface="Times New Roman"/>
                <a:ea typeface="Times New Roman"/>
                <a:cs typeface="Times New Roman"/>
                <a:sym typeface="Times New Roman"/>
              </a:rPr>
              <a:t>Hojuelas</a:t>
            </a:r>
            <a:r>
              <a:rPr lang="en" sz="2400">
                <a:solidFill>
                  <a:schemeClr val="dk1"/>
                </a:solidFill>
                <a:latin typeface="Times New Roman"/>
                <a:ea typeface="Times New Roman"/>
                <a:cs typeface="Times New Roman"/>
                <a:sym typeface="Times New Roman"/>
              </a:rPr>
              <a:t>:</a:t>
            </a:r>
            <a:r>
              <a:rPr b="1" lang="en" sz="2400">
                <a:solidFill>
                  <a:schemeClr val="dk1"/>
                </a:solidFill>
                <a:latin typeface="Times New Roman"/>
                <a:ea typeface="Times New Roman"/>
                <a:cs typeface="Times New Roman"/>
                <a:sym typeface="Times New Roman"/>
              </a:rPr>
              <a:t> </a:t>
            </a:r>
            <a:r>
              <a:rPr lang="en" sz="2400">
                <a:solidFill>
                  <a:schemeClr val="dk1"/>
                </a:solidFill>
                <a:latin typeface="Times New Roman"/>
                <a:ea typeface="Times New Roman"/>
                <a:cs typeface="Times New Roman"/>
                <a:sym typeface="Times New Roman"/>
              </a:rPr>
              <a:t>Una de las divisiones del limbo de una hoja compuesta</a:t>
            </a:r>
            <a:r>
              <a:rPr lang="en" sz="2400">
                <a:solidFill>
                  <a:schemeClr val="dk1"/>
                </a:solidFill>
                <a:latin typeface="Times New Roman"/>
                <a:ea typeface="Times New Roman"/>
                <a:cs typeface="Times New Roman"/>
                <a:sym typeface="Times New Roman"/>
              </a:rPr>
              <a:t> </a:t>
            </a:r>
            <a:endParaRPr sz="24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b="1" lang="en" sz="2400">
                <a:solidFill>
                  <a:schemeClr val="dk1"/>
                </a:solidFill>
                <a:latin typeface="Times New Roman"/>
                <a:ea typeface="Times New Roman"/>
                <a:cs typeface="Times New Roman"/>
                <a:sym typeface="Times New Roman"/>
              </a:rPr>
              <a:t>Rachis: </a:t>
            </a:r>
            <a:r>
              <a:rPr lang="en" sz="2400">
                <a:solidFill>
                  <a:schemeClr val="dk1"/>
                </a:solidFill>
                <a:latin typeface="Times New Roman"/>
                <a:ea typeface="Times New Roman"/>
                <a:cs typeface="Times New Roman"/>
                <a:sym typeface="Times New Roman"/>
              </a:rPr>
              <a:t>Eje en una</a:t>
            </a:r>
            <a:r>
              <a:rPr b="1" lang="en" sz="2400">
                <a:solidFill>
                  <a:schemeClr val="dk1"/>
                </a:solidFill>
                <a:latin typeface="Times New Roman"/>
                <a:ea typeface="Times New Roman"/>
                <a:cs typeface="Times New Roman"/>
                <a:sym typeface="Times New Roman"/>
              </a:rPr>
              <a:t> </a:t>
            </a:r>
            <a:r>
              <a:rPr lang="en" sz="2400">
                <a:solidFill>
                  <a:schemeClr val="dk1"/>
                </a:solidFill>
                <a:latin typeface="Times New Roman"/>
                <a:ea typeface="Times New Roman"/>
                <a:cs typeface="Times New Roman"/>
                <a:sym typeface="Times New Roman"/>
              </a:rPr>
              <a:t>hoja compuesta pinnada </a:t>
            </a:r>
            <a:endParaRPr sz="2400">
              <a:solidFill>
                <a:schemeClr val="dk1"/>
              </a:solidFill>
              <a:latin typeface="Times New Roman"/>
              <a:ea typeface="Times New Roman"/>
              <a:cs typeface="Times New Roman"/>
              <a:sym typeface="Times New Roman"/>
            </a:endParaRPr>
          </a:p>
        </p:txBody>
      </p:sp>
      <p:pic>
        <p:nvPicPr>
          <p:cNvPr descr="Pinnately Compound Leaf" id="309" name="Google Shape;309;p39"/>
          <p:cNvPicPr preferRelativeResize="0"/>
          <p:nvPr/>
        </p:nvPicPr>
        <p:blipFill rotWithShape="1">
          <a:blip r:embed="rId3">
            <a:alphaModFix/>
          </a:blip>
          <a:srcRect b="0" l="0" r="0" t="10309"/>
          <a:stretch/>
        </p:blipFill>
        <p:spPr>
          <a:xfrm>
            <a:off x="5032327" y="88800"/>
            <a:ext cx="3892236" cy="2200276"/>
          </a:xfrm>
          <a:prstGeom prst="rect">
            <a:avLst/>
          </a:prstGeom>
          <a:noFill/>
          <a:ln>
            <a:noFill/>
          </a:ln>
        </p:spPr>
      </p:pic>
      <p:pic>
        <p:nvPicPr>
          <p:cNvPr descr="Leafy bough DK" id="310" name="Google Shape;310;p39"/>
          <p:cNvPicPr preferRelativeResize="0"/>
          <p:nvPr/>
        </p:nvPicPr>
        <p:blipFill rotWithShape="1">
          <a:blip r:embed="rId4">
            <a:alphaModFix/>
          </a:blip>
          <a:srcRect b="0" l="0" r="0" t="0"/>
          <a:stretch/>
        </p:blipFill>
        <p:spPr>
          <a:xfrm rot="5400000">
            <a:off x="5683100" y="1787287"/>
            <a:ext cx="2590675" cy="38739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40"/>
          <p:cNvSpPr txBox="1"/>
          <p:nvPr>
            <p:ph type="title"/>
          </p:nvPr>
        </p:nvSpPr>
        <p:spPr>
          <a:xfrm>
            <a:off x="759725" y="-1"/>
            <a:ext cx="8229600" cy="706200"/>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rPr lang="en" sz="4300"/>
              <a:t>Posicionamiento de las</a:t>
            </a:r>
            <a:r>
              <a:rPr lang="en" sz="5000"/>
              <a:t> </a:t>
            </a:r>
            <a:r>
              <a:rPr lang="en" sz="4300"/>
              <a:t>hojas</a:t>
            </a:r>
            <a:endParaRPr sz="2200"/>
          </a:p>
        </p:txBody>
      </p:sp>
      <p:pic>
        <p:nvPicPr>
          <p:cNvPr descr="alter" id="317" name="Google Shape;317;p40"/>
          <p:cNvPicPr preferRelativeResize="0"/>
          <p:nvPr>
            <p:ph idx="1" type="body"/>
          </p:nvPr>
        </p:nvPicPr>
        <p:blipFill rotWithShape="1">
          <a:blip r:embed="rId3">
            <a:alphaModFix/>
          </a:blip>
          <a:srcRect b="0" l="0" r="0" t="0"/>
          <a:stretch/>
        </p:blipFill>
        <p:spPr>
          <a:xfrm>
            <a:off x="759723" y="1533038"/>
            <a:ext cx="1574700" cy="2611200"/>
          </a:xfrm>
          <a:prstGeom prst="rect">
            <a:avLst/>
          </a:prstGeom>
          <a:noFill/>
          <a:ln>
            <a:noFill/>
          </a:ln>
        </p:spPr>
      </p:pic>
      <p:pic>
        <p:nvPicPr>
          <p:cNvPr descr="opp" id="318" name="Google Shape;318;p40"/>
          <p:cNvPicPr preferRelativeResize="0"/>
          <p:nvPr>
            <p:ph idx="2" type="body"/>
          </p:nvPr>
        </p:nvPicPr>
        <p:blipFill rotWithShape="1">
          <a:blip r:embed="rId4">
            <a:alphaModFix/>
          </a:blip>
          <a:srcRect b="0" l="0" r="0" t="0"/>
          <a:stretch/>
        </p:blipFill>
        <p:spPr>
          <a:xfrm>
            <a:off x="3879002" y="1533042"/>
            <a:ext cx="1386000" cy="2569500"/>
          </a:xfrm>
          <a:prstGeom prst="rect">
            <a:avLst/>
          </a:prstGeom>
          <a:noFill/>
          <a:ln>
            <a:noFill/>
          </a:ln>
        </p:spPr>
      </p:pic>
      <p:pic>
        <p:nvPicPr>
          <p:cNvPr descr="whorled" id="319" name="Google Shape;319;p40"/>
          <p:cNvPicPr preferRelativeResize="0"/>
          <p:nvPr>
            <p:ph idx="3" type="body"/>
          </p:nvPr>
        </p:nvPicPr>
        <p:blipFill rotWithShape="1">
          <a:blip r:embed="rId5">
            <a:alphaModFix/>
          </a:blip>
          <a:srcRect b="0" l="0" r="0" t="0"/>
          <a:stretch/>
        </p:blipFill>
        <p:spPr>
          <a:xfrm>
            <a:off x="6809587" y="1465864"/>
            <a:ext cx="1362000" cy="2745600"/>
          </a:xfrm>
          <a:prstGeom prst="rect">
            <a:avLst/>
          </a:prstGeom>
          <a:noFill/>
          <a:ln>
            <a:noFill/>
          </a:ln>
        </p:spPr>
      </p:pic>
      <p:sp>
        <p:nvSpPr>
          <p:cNvPr id="320" name="Google Shape;320;p40"/>
          <p:cNvSpPr txBox="1"/>
          <p:nvPr/>
        </p:nvSpPr>
        <p:spPr>
          <a:xfrm>
            <a:off x="0" y="4211450"/>
            <a:ext cx="2667000" cy="857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2400">
                <a:solidFill>
                  <a:schemeClr val="dk1"/>
                </a:solidFill>
                <a:latin typeface="Times New Roman"/>
                <a:ea typeface="Times New Roman"/>
                <a:cs typeface="Times New Roman"/>
                <a:sym typeface="Times New Roman"/>
              </a:rPr>
              <a:t>Una hoja simple en cada nudo </a:t>
            </a:r>
            <a:endParaRPr/>
          </a:p>
        </p:txBody>
      </p:sp>
      <p:sp>
        <p:nvSpPr>
          <p:cNvPr id="321" name="Google Shape;321;p40"/>
          <p:cNvSpPr txBox="1"/>
          <p:nvPr/>
        </p:nvSpPr>
        <p:spPr>
          <a:xfrm>
            <a:off x="3543300" y="4211420"/>
            <a:ext cx="2057400" cy="857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2400">
                <a:solidFill>
                  <a:schemeClr val="dk1"/>
                </a:solidFill>
                <a:latin typeface="Times New Roman"/>
                <a:ea typeface="Times New Roman"/>
                <a:cs typeface="Times New Roman"/>
                <a:sym typeface="Times New Roman"/>
              </a:rPr>
              <a:t>Dos hojas en cada nudo </a:t>
            </a:r>
            <a:endParaRPr sz="2400">
              <a:solidFill>
                <a:schemeClr val="dk1"/>
              </a:solidFill>
              <a:latin typeface="Times New Roman"/>
              <a:ea typeface="Times New Roman"/>
              <a:cs typeface="Times New Roman"/>
              <a:sym typeface="Times New Roman"/>
            </a:endParaRPr>
          </a:p>
        </p:txBody>
      </p:sp>
      <p:sp>
        <p:nvSpPr>
          <p:cNvPr id="322" name="Google Shape;322;p40"/>
          <p:cNvSpPr txBox="1"/>
          <p:nvPr/>
        </p:nvSpPr>
        <p:spPr>
          <a:xfrm>
            <a:off x="6277800" y="4208197"/>
            <a:ext cx="2667000" cy="8574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2400">
                <a:solidFill>
                  <a:schemeClr val="dk1"/>
                </a:solidFill>
                <a:latin typeface="Times New Roman"/>
                <a:ea typeface="Times New Roman"/>
                <a:cs typeface="Times New Roman"/>
                <a:sym typeface="Times New Roman"/>
              </a:rPr>
              <a:t>Más de dos hojas en cada nudo </a:t>
            </a:r>
            <a:endParaRPr/>
          </a:p>
        </p:txBody>
      </p:sp>
      <p:sp>
        <p:nvSpPr>
          <p:cNvPr id="323" name="Google Shape;323;p40"/>
          <p:cNvSpPr txBox="1"/>
          <p:nvPr/>
        </p:nvSpPr>
        <p:spPr>
          <a:xfrm>
            <a:off x="209925" y="1063225"/>
            <a:ext cx="2667000" cy="46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rgbClr val="FF0000"/>
                </a:solidFill>
                <a:latin typeface="Roboto"/>
                <a:ea typeface="Roboto"/>
                <a:cs typeface="Roboto"/>
                <a:sym typeface="Roboto"/>
              </a:rPr>
              <a:t>ALTERNADA </a:t>
            </a:r>
            <a:endParaRPr sz="1900">
              <a:solidFill>
                <a:srgbClr val="FF0000"/>
              </a:solidFill>
              <a:latin typeface="Roboto"/>
              <a:ea typeface="Roboto"/>
              <a:cs typeface="Roboto"/>
              <a:sym typeface="Roboto"/>
            </a:endParaRPr>
          </a:p>
        </p:txBody>
      </p:sp>
      <p:sp>
        <p:nvSpPr>
          <p:cNvPr id="324" name="Google Shape;324;p40"/>
          <p:cNvSpPr txBox="1"/>
          <p:nvPr/>
        </p:nvSpPr>
        <p:spPr>
          <a:xfrm>
            <a:off x="3734175" y="996000"/>
            <a:ext cx="1866600" cy="4698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1900">
                <a:solidFill>
                  <a:srgbClr val="FF0000"/>
                </a:solidFill>
                <a:latin typeface="Roboto"/>
                <a:ea typeface="Roboto"/>
                <a:cs typeface="Roboto"/>
                <a:sym typeface="Roboto"/>
              </a:rPr>
              <a:t>OPUESTAS</a:t>
            </a:r>
            <a:endParaRPr sz="1900">
              <a:solidFill>
                <a:srgbClr val="FF0000"/>
              </a:solidFill>
              <a:latin typeface="Roboto"/>
              <a:ea typeface="Roboto"/>
              <a:cs typeface="Roboto"/>
              <a:sym typeface="Roboto"/>
            </a:endParaRPr>
          </a:p>
        </p:txBody>
      </p:sp>
      <p:sp>
        <p:nvSpPr>
          <p:cNvPr id="325" name="Google Shape;325;p40"/>
          <p:cNvSpPr txBox="1"/>
          <p:nvPr/>
        </p:nvSpPr>
        <p:spPr>
          <a:xfrm>
            <a:off x="6801225" y="1048950"/>
            <a:ext cx="2188200" cy="32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rgbClr val="FF0000"/>
                </a:solidFill>
                <a:latin typeface="Roboto"/>
                <a:ea typeface="Roboto"/>
                <a:cs typeface="Roboto"/>
                <a:sym typeface="Roboto"/>
              </a:rPr>
              <a:t>ESPIRALADAS</a:t>
            </a:r>
            <a:endParaRPr sz="1900">
              <a:solidFill>
                <a:srgbClr val="FF0000"/>
              </a:solidFill>
              <a:latin typeface="Roboto"/>
              <a:ea typeface="Roboto"/>
              <a:cs typeface="Roboto"/>
              <a:sym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pic>
        <p:nvPicPr>
          <p:cNvPr descr="paper birch MC " id="331" name="Google Shape;331;p41"/>
          <p:cNvPicPr preferRelativeResize="0"/>
          <p:nvPr/>
        </p:nvPicPr>
        <p:blipFill rotWithShape="1">
          <a:blip r:embed="rId3">
            <a:alphaModFix/>
          </a:blip>
          <a:srcRect b="0" l="0" r="0" t="0"/>
          <a:stretch/>
        </p:blipFill>
        <p:spPr>
          <a:xfrm>
            <a:off x="1321200" y="962925"/>
            <a:ext cx="5788750" cy="4096200"/>
          </a:xfrm>
          <a:prstGeom prst="rect">
            <a:avLst/>
          </a:prstGeom>
          <a:noFill/>
          <a:ln>
            <a:noFill/>
          </a:ln>
        </p:spPr>
      </p:pic>
      <p:sp>
        <p:nvSpPr>
          <p:cNvPr id="332" name="Google Shape;332;p41"/>
          <p:cNvSpPr/>
          <p:nvPr/>
        </p:nvSpPr>
        <p:spPr>
          <a:xfrm>
            <a:off x="329375" y="154850"/>
            <a:ext cx="8448300" cy="857400"/>
          </a:xfrm>
          <a:prstGeom prst="rect">
            <a:avLst/>
          </a:prstGeom>
          <a:noFill/>
          <a:ln cap="flat" cmpd="sng" w="9525">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4400">
                <a:solidFill>
                  <a:srgbClr val="FFFFFF"/>
                </a:solidFill>
              </a:rPr>
              <a:t>Hojas con posición alternada </a:t>
            </a:r>
            <a:endParaRPr>
              <a:solidFill>
                <a:srgbClr val="FFFFFF"/>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pic>
        <p:nvPicPr>
          <p:cNvPr descr="High Bush cranberry MC " id="338" name="Google Shape;338;p42"/>
          <p:cNvPicPr preferRelativeResize="0"/>
          <p:nvPr/>
        </p:nvPicPr>
        <p:blipFill rotWithShape="1">
          <a:blip r:embed="rId3">
            <a:alphaModFix/>
          </a:blip>
          <a:srcRect b="0" l="0" r="0" t="0"/>
          <a:stretch/>
        </p:blipFill>
        <p:spPr>
          <a:xfrm>
            <a:off x="1722613" y="823350"/>
            <a:ext cx="5698774" cy="4112450"/>
          </a:xfrm>
          <a:prstGeom prst="rect">
            <a:avLst/>
          </a:prstGeom>
          <a:noFill/>
          <a:ln>
            <a:noFill/>
          </a:ln>
        </p:spPr>
      </p:pic>
      <p:sp>
        <p:nvSpPr>
          <p:cNvPr id="339" name="Google Shape;339;p42"/>
          <p:cNvSpPr txBox="1"/>
          <p:nvPr>
            <p:ph type="title"/>
          </p:nvPr>
        </p:nvSpPr>
        <p:spPr>
          <a:xfrm>
            <a:off x="311700" y="96553"/>
            <a:ext cx="8520600" cy="666900"/>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rPr lang="en" sz="4100"/>
              <a:t>Hojas con posición opuesta </a:t>
            </a:r>
            <a:endParaRPr sz="41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43"/>
          <p:cNvSpPr txBox="1"/>
          <p:nvPr>
            <p:ph type="title"/>
          </p:nvPr>
        </p:nvSpPr>
        <p:spPr>
          <a:xfrm>
            <a:off x="658825" y="-2"/>
            <a:ext cx="7824900" cy="809100"/>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rPr lang="en" sz="3800"/>
              <a:t>Hojas con posición espiralada </a:t>
            </a:r>
            <a:endParaRPr sz="3800"/>
          </a:p>
        </p:txBody>
      </p:sp>
      <p:pic>
        <p:nvPicPr>
          <p:cNvPr descr="Whorled leaves MC " id="346" name="Google Shape;346;p43"/>
          <p:cNvPicPr preferRelativeResize="0"/>
          <p:nvPr>
            <p:ph idx="1" type="body"/>
          </p:nvPr>
        </p:nvPicPr>
        <p:blipFill rotWithShape="1">
          <a:blip r:embed="rId3">
            <a:alphaModFix/>
          </a:blip>
          <a:srcRect b="0" l="0" r="0" t="0"/>
          <a:stretch/>
        </p:blipFill>
        <p:spPr>
          <a:xfrm>
            <a:off x="720713" y="973400"/>
            <a:ext cx="7701000" cy="3898500"/>
          </a:xfrm>
          <a:prstGeom prst="rect">
            <a:avLst/>
          </a:prstGeom>
          <a:noFill/>
          <a:ln>
            <a:noFill/>
          </a:ln>
        </p:spPr>
      </p:pic>
      <p:cxnSp>
        <p:nvCxnSpPr>
          <p:cNvPr id="347" name="Google Shape;347;p43"/>
          <p:cNvCxnSpPr/>
          <p:nvPr/>
        </p:nvCxnSpPr>
        <p:spPr>
          <a:xfrm flipH="1">
            <a:off x="6400800" y="3657600"/>
            <a:ext cx="838200" cy="228600"/>
          </a:xfrm>
          <a:prstGeom prst="straightConnector1">
            <a:avLst/>
          </a:prstGeom>
          <a:noFill/>
          <a:ln cap="flat" cmpd="sng" w="9525">
            <a:solidFill>
              <a:schemeClr val="dk2"/>
            </a:solidFill>
            <a:prstDash val="solid"/>
            <a:round/>
            <a:headEnd len="med" w="med" type="none"/>
            <a:tailEnd len="med" w="med" type="triangle"/>
          </a:ln>
        </p:spPr>
      </p:cxnSp>
      <p:sp>
        <p:nvSpPr>
          <p:cNvPr id="348" name="Google Shape;348;p43"/>
          <p:cNvSpPr txBox="1"/>
          <p:nvPr/>
        </p:nvSpPr>
        <p:spPr>
          <a:xfrm>
            <a:off x="7239000" y="3371850"/>
            <a:ext cx="228600" cy="34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2400">
                <a:solidFill>
                  <a:schemeClr val="dk2"/>
                </a:solidFill>
                <a:latin typeface="Times New Roman"/>
                <a:ea typeface="Times New Roman"/>
                <a:cs typeface="Times New Roman"/>
                <a:sym typeface="Times New Roman"/>
              </a:rPr>
              <a:t>1</a:t>
            </a:r>
            <a:endParaRPr/>
          </a:p>
        </p:txBody>
      </p:sp>
      <p:cxnSp>
        <p:nvCxnSpPr>
          <p:cNvPr id="349" name="Google Shape;349;p43"/>
          <p:cNvCxnSpPr/>
          <p:nvPr/>
        </p:nvCxnSpPr>
        <p:spPr>
          <a:xfrm>
            <a:off x="5943600" y="3371850"/>
            <a:ext cx="304800" cy="514350"/>
          </a:xfrm>
          <a:prstGeom prst="straightConnector1">
            <a:avLst/>
          </a:prstGeom>
          <a:noFill/>
          <a:ln cap="flat" cmpd="sng" w="9525">
            <a:solidFill>
              <a:schemeClr val="dk2"/>
            </a:solidFill>
            <a:prstDash val="solid"/>
            <a:round/>
            <a:headEnd len="med" w="med" type="none"/>
            <a:tailEnd len="med" w="med" type="triangle"/>
          </a:ln>
        </p:spPr>
      </p:cxnSp>
      <p:sp>
        <p:nvSpPr>
          <p:cNvPr id="350" name="Google Shape;350;p43"/>
          <p:cNvSpPr txBox="1"/>
          <p:nvPr/>
        </p:nvSpPr>
        <p:spPr>
          <a:xfrm>
            <a:off x="5715000" y="3028950"/>
            <a:ext cx="304800" cy="34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2400">
                <a:solidFill>
                  <a:schemeClr val="dk2"/>
                </a:solidFill>
                <a:latin typeface="Times New Roman"/>
                <a:ea typeface="Times New Roman"/>
                <a:cs typeface="Times New Roman"/>
                <a:sym typeface="Times New Roman"/>
              </a:rPr>
              <a:t>2</a:t>
            </a:r>
            <a:endParaRPr/>
          </a:p>
        </p:txBody>
      </p:sp>
      <p:cxnSp>
        <p:nvCxnSpPr>
          <p:cNvPr id="351" name="Google Shape;351;p43"/>
          <p:cNvCxnSpPr/>
          <p:nvPr/>
        </p:nvCxnSpPr>
        <p:spPr>
          <a:xfrm>
            <a:off x="5562600" y="3829050"/>
            <a:ext cx="533400" cy="228600"/>
          </a:xfrm>
          <a:prstGeom prst="straightConnector1">
            <a:avLst/>
          </a:prstGeom>
          <a:noFill/>
          <a:ln cap="flat" cmpd="sng" w="9525">
            <a:solidFill>
              <a:schemeClr val="dk2"/>
            </a:solidFill>
            <a:prstDash val="solid"/>
            <a:round/>
            <a:headEnd len="med" w="med" type="none"/>
            <a:tailEnd len="med" w="med" type="triangle"/>
          </a:ln>
        </p:spPr>
      </p:cxnSp>
      <p:sp>
        <p:nvSpPr>
          <p:cNvPr id="352" name="Google Shape;352;p43"/>
          <p:cNvSpPr txBox="1"/>
          <p:nvPr/>
        </p:nvSpPr>
        <p:spPr>
          <a:xfrm>
            <a:off x="5105400" y="3543300"/>
            <a:ext cx="381000" cy="34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2400">
                <a:solidFill>
                  <a:schemeClr val="dk2"/>
                </a:solidFill>
                <a:latin typeface="Times New Roman"/>
                <a:ea typeface="Times New Roman"/>
                <a:cs typeface="Times New Roman"/>
                <a:sym typeface="Times New Roman"/>
              </a:rPr>
              <a:t>3</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57" name="Shape 357"/>
        <p:cNvGrpSpPr/>
        <p:nvPr/>
      </p:nvGrpSpPr>
      <p:grpSpPr>
        <a:xfrm>
          <a:off x="0" y="0"/>
          <a:ext cx="0" cy="0"/>
          <a:chOff x="0" y="0"/>
          <a:chExt cx="0" cy="0"/>
        </a:xfrm>
      </p:grpSpPr>
      <p:sp>
        <p:nvSpPr>
          <p:cNvPr id="358" name="Google Shape;358;p44"/>
          <p:cNvSpPr txBox="1"/>
          <p:nvPr>
            <p:ph type="title"/>
          </p:nvPr>
        </p:nvSpPr>
        <p:spPr>
          <a:xfrm>
            <a:off x="457200" y="-1"/>
            <a:ext cx="8229600" cy="1063200"/>
          </a:xfrm>
          <a:prstGeom prst="rect">
            <a:avLst/>
          </a:prstGeom>
          <a:noFill/>
          <a:ln>
            <a:noFill/>
          </a:ln>
        </p:spPr>
        <p:txBody>
          <a:bodyPr anchorCtr="0" anchor="b" bIns="0" lIns="91425" spcFirstLastPara="1" rIns="91425" wrap="square" tIns="0">
            <a:noAutofit/>
          </a:bodyPr>
          <a:lstStyle/>
          <a:p>
            <a:pPr indent="0" lvl="0" marL="0" rtl="0" algn="l">
              <a:lnSpc>
                <a:spcPct val="103846"/>
              </a:lnSpc>
              <a:spcBef>
                <a:spcPts val="0"/>
              </a:spcBef>
              <a:spcAft>
                <a:spcPts val="0"/>
              </a:spcAft>
              <a:buClr>
                <a:schemeClr val="lt1"/>
              </a:buClr>
              <a:buSzPts val="5200"/>
              <a:buFont typeface="Lustria"/>
              <a:buNone/>
            </a:pPr>
            <a:r>
              <a:t/>
            </a:r>
            <a:endParaRPr sz="4400">
              <a:solidFill>
                <a:srgbClr val="000000"/>
              </a:solidFill>
            </a:endParaRPr>
          </a:p>
          <a:p>
            <a:pPr indent="0" lvl="0" marL="0" rtl="0" algn="l">
              <a:lnSpc>
                <a:spcPct val="103846"/>
              </a:lnSpc>
              <a:spcBef>
                <a:spcPts val="0"/>
              </a:spcBef>
              <a:spcAft>
                <a:spcPts val="0"/>
              </a:spcAft>
              <a:buClr>
                <a:schemeClr val="lt1"/>
              </a:buClr>
              <a:buSzPts val="5200"/>
              <a:buFont typeface="Lustria"/>
              <a:buNone/>
            </a:pPr>
            <a:r>
              <a:t/>
            </a:r>
            <a:endParaRPr sz="4400">
              <a:solidFill>
                <a:srgbClr val="000000"/>
              </a:solidFill>
            </a:endParaRPr>
          </a:p>
          <a:p>
            <a:pPr indent="0" lvl="0" marL="0" rtl="0" algn="l">
              <a:lnSpc>
                <a:spcPct val="103846"/>
              </a:lnSpc>
              <a:spcBef>
                <a:spcPts val="0"/>
              </a:spcBef>
              <a:spcAft>
                <a:spcPts val="0"/>
              </a:spcAft>
              <a:buClr>
                <a:schemeClr val="lt1"/>
              </a:buClr>
              <a:buSzPts val="5200"/>
              <a:buFont typeface="Lustria"/>
              <a:buNone/>
            </a:pPr>
            <a:r>
              <a:rPr lang="en" sz="3700">
                <a:solidFill>
                  <a:srgbClr val="000000"/>
                </a:solidFill>
              </a:rPr>
              <a:t>Posición de las nervaduras en la hoja</a:t>
            </a:r>
            <a:endParaRPr sz="3700">
              <a:solidFill>
                <a:srgbClr val="000000"/>
              </a:solidFill>
            </a:endParaRPr>
          </a:p>
        </p:txBody>
      </p:sp>
      <p:pic>
        <p:nvPicPr>
          <p:cNvPr descr="parallel2" id="359" name="Google Shape;359;p44"/>
          <p:cNvPicPr preferRelativeResize="0"/>
          <p:nvPr>
            <p:ph idx="4" type="body"/>
          </p:nvPr>
        </p:nvPicPr>
        <p:blipFill rotWithShape="1">
          <a:blip r:embed="rId3">
            <a:alphaModFix/>
          </a:blip>
          <a:srcRect b="0" l="0" r="0" t="0"/>
          <a:stretch/>
        </p:blipFill>
        <p:spPr>
          <a:xfrm>
            <a:off x="6627050" y="2268250"/>
            <a:ext cx="1440000" cy="2991000"/>
          </a:xfrm>
          <a:prstGeom prst="rect">
            <a:avLst/>
          </a:prstGeom>
          <a:noFill/>
          <a:ln>
            <a:noFill/>
          </a:ln>
        </p:spPr>
      </p:pic>
      <p:pic>
        <p:nvPicPr>
          <p:cNvPr descr="palmvein2" id="360" name="Google Shape;360;p44"/>
          <p:cNvPicPr preferRelativeResize="0"/>
          <p:nvPr>
            <p:ph idx="2" type="body"/>
          </p:nvPr>
        </p:nvPicPr>
        <p:blipFill rotWithShape="1">
          <a:blip r:embed="rId4">
            <a:alphaModFix/>
          </a:blip>
          <a:srcRect b="0" l="0" r="0" t="0"/>
          <a:stretch/>
        </p:blipFill>
        <p:spPr>
          <a:xfrm>
            <a:off x="3320250" y="2268250"/>
            <a:ext cx="2360700" cy="2780100"/>
          </a:xfrm>
          <a:prstGeom prst="rect">
            <a:avLst/>
          </a:prstGeom>
          <a:noFill/>
          <a:ln>
            <a:noFill/>
          </a:ln>
        </p:spPr>
      </p:pic>
      <p:pic>
        <p:nvPicPr>
          <p:cNvPr descr="pinnvei2" id="361" name="Google Shape;361;p44"/>
          <p:cNvPicPr preferRelativeResize="0"/>
          <p:nvPr>
            <p:ph idx="3" type="body"/>
          </p:nvPr>
        </p:nvPicPr>
        <p:blipFill rotWithShape="1">
          <a:blip r:embed="rId5">
            <a:alphaModFix/>
          </a:blip>
          <a:srcRect b="0" l="0" r="0" t="0"/>
          <a:stretch/>
        </p:blipFill>
        <p:spPr>
          <a:xfrm>
            <a:off x="959650" y="2268250"/>
            <a:ext cx="1414500" cy="2991000"/>
          </a:xfrm>
          <a:prstGeom prst="rect">
            <a:avLst/>
          </a:prstGeom>
          <a:noFill/>
          <a:ln cap="flat" cmpd="sng" w="9525">
            <a:solidFill>
              <a:srgbClr val="FFFFFF"/>
            </a:solidFill>
            <a:prstDash val="solid"/>
            <a:round/>
            <a:headEnd len="sm" w="sm" type="none"/>
            <a:tailEnd len="sm" w="sm" type="none"/>
          </a:ln>
        </p:spPr>
      </p:pic>
      <p:sp>
        <p:nvSpPr>
          <p:cNvPr id="362" name="Google Shape;362;p44"/>
          <p:cNvSpPr txBox="1"/>
          <p:nvPr/>
        </p:nvSpPr>
        <p:spPr>
          <a:xfrm>
            <a:off x="324225" y="1063275"/>
            <a:ext cx="8496300" cy="538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 sz="2700">
                <a:latin typeface="Times New Roman"/>
                <a:ea typeface="Times New Roman"/>
                <a:cs typeface="Times New Roman"/>
                <a:sym typeface="Times New Roman"/>
              </a:rPr>
              <a:t>Venación:</a:t>
            </a:r>
            <a:r>
              <a:rPr lang="en" sz="2700">
                <a:latin typeface="Times New Roman"/>
                <a:ea typeface="Times New Roman"/>
                <a:cs typeface="Times New Roman"/>
                <a:sym typeface="Times New Roman"/>
              </a:rPr>
              <a:t>  Posición de las nervaduras </a:t>
            </a:r>
            <a:endParaRPr sz="1700"/>
          </a:p>
        </p:txBody>
      </p:sp>
      <p:pic>
        <p:nvPicPr>
          <p:cNvPr descr="C:\Program Files\Microsoft Expression\MEDIA\OFFICE12\Bullets\BD21421_.gif" id="363" name="Google Shape;363;p44"/>
          <p:cNvPicPr preferRelativeResize="0"/>
          <p:nvPr/>
        </p:nvPicPr>
        <p:blipFill rotWithShape="1">
          <a:blip r:embed="rId6">
            <a:alphaModFix/>
          </a:blip>
          <a:srcRect b="0" l="0" r="0" t="0"/>
          <a:stretch/>
        </p:blipFill>
        <p:spPr>
          <a:xfrm>
            <a:off x="4500562" y="2518172"/>
            <a:ext cx="107156" cy="107156"/>
          </a:xfrm>
          <a:prstGeom prst="rect">
            <a:avLst/>
          </a:prstGeom>
          <a:noFill/>
          <a:ln>
            <a:noFill/>
          </a:ln>
        </p:spPr>
      </p:pic>
      <p:sp>
        <p:nvSpPr>
          <p:cNvPr id="364" name="Google Shape;364;p44"/>
          <p:cNvSpPr txBox="1"/>
          <p:nvPr/>
        </p:nvSpPr>
        <p:spPr>
          <a:xfrm>
            <a:off x="324225" y="1811050"/>
            <a:ext cx="2360700" cy="28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0000"/>
                </a:solidFill>
                <a:latin typeface="Roboto"/>
                <a:ea typeface="Roboto"/>
                <a:cs typeface="Roboto"/>
                <a:sym typeface="Roboto"/>
              </a:rPr>
              <a:t>PINNADA</a:t>
            </a:r>
            <a:endParaRPr sz="1800">
              <a:solidFill>
                <a:srgbClr val="FF0000"/>
              </a:solidFill>
              <a:latin typeface="Roboto"/>
              <a:ea typeface="Roboto"/>
              <a:cs typeface="Roboto"/>
              <a:sym typeface="Roboto"/>
            </a:endParaRPr>
          </a:p>
        </p:txBody>
      </p:sp>
      <p:sp>
        <p:nvSpPr>
          <p:cNvPr id="365" name="Google Shape;365;p44"/>
          <p:cNvSpPr txBox="1"/>
          <p:nvPr/>
        </p:nvSpPr>
        <p:spPr>
          <a:xfrm>
            <a:off x="3181725" y="1830100"/>
            <a:ext cx="2360700" cy="28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FF0000"/>
                </a:solidFill>
                <a:latin typeface="Roboto"/>
                <a:ea typeface="Roboto"/>
                <a:cs typeface="Roboto"/>
                <a:sym typeface="Roboto"/>
              </a:rPr>
              <a:t>PALMADA</a:t>
            </a:r>
            <a:endParaRPr sz="1700">
              <a:solidFill>
                <a:srgbClr val="FF0000"/>
              </a:solidFill>
              <a:latin typeface="Roboto"/>
              <a:ea typeface="Roboto"/>
              <a:cs typeface="Roboto"/>
              <a:sym typeface="Roboto"/>
            </a:endParaRPr>
          </a:p>
        </p:txBody>
      </p:sp>
      <p:sp>
        <p:nvSpPr>
          <p:cNvPr id="366" name="Google Shape;366;p44"/>
          <p:cNvSpPr txBox="1"/>
          <p:nvPr/>
        </p:nvSpPr>
        <p:spPr>
          <a:xfrm>
            <a:off x="6627050" y="1792063"/>
            <a:ext cx="2360700" cy="28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FF0000"/>
                </a:solidFill>
                <a:latin typeface="Roboto"/>
                <a:ea typeface="Roboto"/>
                <a:cs typeface="Roboto"/>
                <a:sym typeface="Roboto"/>
              </a:rPr>
              <a:t>PARALELAS</a:t>
            </a:r>
            <a:endParaRPr sz="1700">
              <a:solidFill>
                <a:srgbClr val="FF0000"/>
              </a:solidFill>
              <a:latin typeface="Roboto"/>
              <a:ea typeface="Roboto"/>
              <a:cs typeface="Roboto"/>
              <a:sym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45"/>
          <p:cNvSpPr txBox="1"/>
          <p:nvPr>
            <p:ph type="title"/>
          </p:nvPr>
        </p:nvSpPr>
        <p:spPr>
          <a:xfrm>
            <a:off x="311700" y="5"/>
            <a:ext cx="8520600" cy="763200"/>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rPr lang="en" sz="3900"/>
              <a:t>Nervadura central </a:t>
            </a:r>
            <a:endParaRPr sz="3900"/>
          </a:p>
        </p:txBody>
      </p:sp>
      <p:pic>
        <p:nvPicPr>
          <p:cNvPr descr="Chokecherry leaves MC " id="373" name="Google Shape;373;p45"/>
          <p:cNvPicPr preferRelativeResize="0"/>
          <p:nvPr/>
        </p:nvPicPr>
        <p:blipFill rotWithShape="1">
          <a:blip r:embed="rId3">
            <a:alphaModFix/>
          </a:blip>
          <a:srcRect b="0" l="0" r="0" t="0"/>
          <a:stretch/>
        </p:blipFill>
        <p:spPr>
          <a:xfrm>
            <a:off x="2397838" y="1112275"/>
            <a:ext cx="4348326" cy="386557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46"/>
          <p:cNvSpPr txBox="1"/>
          <p:nvPr>
            <p:ph type="title"/>
          </p:nvPr>
        </p:nvSpPr>
        <p:spPr>
          <a:xfrm>
            <a:off x="457200" y="3"/>
            <a:ext cx="8229600" cy="857400"/>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rPr lang="en" sz="4400"/>
              <a:t>Formas de las hojas </a:t>
            </a:r>
            <a:endParaRPr sz="4400"/>
          </a:p>
        </p:txBody>
      </p:sp>
      <p:sp>
        <p:nvSpPr>
          <p:cNvPr id="380" name="Google Shape;380;p46"/>
          <p:cNvSpPr/>
          <p:nvPr/>
        </p:nvSpPr>
        <p:spPr>
          <a:xfrm>
            <a:off x="3498850" y="2911078"/>
            <a:ext cx="184150" cy="3429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pic>
        <p:nvPicPr>
          <p:cNvPr descr="leaf_shapes" id="381" name="Google Shape;381;p46"/>
          <p:cNvPicPr preferRelativeResize="0"/>
          <p:nvPr/>
        </p:nvPicPr>
        <p:blipFill rotWithShape="1">
          <a:blip r:embed="rId3">
            <a:alphaModFix/>
          </a:blip>
          <a:srcRect b="0" l="0" r="0" t="0"/>
          <a:stretch/>
        </p:blipFill>
        <p:spPr>
          <a:xfrm>
            <a:off x="2103500" y="857475"/>
            <a:ext cx="7040499" cy="4081975"/>
          </a:xfrm>
          <a:prstGeom prst="rect">
            <a:avLst/>
          </a:prstGeom>
          <a:noFill/>
          <a:ln>
            <a:noFill/>
          </a:ln>
        </p:spPr>
      </p:pic>
      <p:sp>
        <p:nvSpPr>
          <p:cNvPr id="382" name="Google Shape;382;p46"/>
          <p:cNvSpPr txBox="1"/>
          <p:nvPr/>
        </p:nvSpPr>
        <p:spPr>
          <a:xfrm>
            <a:off x="267075" y="591675"/>
            <a:ext cx="38100" cy="26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383" name="Google Shape;383;p46"/>
          <p:cNvSpPr txBox="1"/>
          <p:nvPr/>
        </p:nvSpPr>
        <p:spPr>
          <a:xfrm>
            <a:off x="0" y="344100"/>
            <a:ext cx="2209800" cy="479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0000"/>
                </a:solidFill>
                <a:latin typeface="Roboto"/>
                <a:ea typeface="Roboto"/>
                <a:cs typeface="Roboto"/>
                <a:sym typeface="Roboto"/>
              </a:rPr>
              <a:t>Linear</a:t>
            </a:r>
            <a:endParaRPr sz="1800">
              <a:solidFill>
                <a:srgbClr val="FF0000"/>
              </a:solidFill>
              <a:latin typeface="Roboto"/>
              <a:ea typeface="Roboto"/>
              <a:cs typeface="Roboto"/>
              <a:sym typeface="Roboto"/>
            </a:endParaRPr>
          </a:p>
          <a:p>
            <a:pPr indent="0" lvl="0" marL="0" rtl="0" algn="l">
              <a:spcBef>
                <a:spcPts val="0"/>
              </a:spcBef>
              <a:spcAft>
                <a:spcPts val="0"/>
              </a:spcAft>
              <a:buNone/>
            </a:pPr>
            <a:r>
              <a:rPr lang="en" sz="1800">
                <a:solidFill>
                  <a:srgbClr val="FF0000"/>
                </a:solidFill>
                <a:latin typeface="Roboto"/>
                <a:ea typeface="Roboto"/>
                <a:cs typeface="Roboto"/>
                <a:sym typeface="Roboto"/>
              </a:rPr>
              <a:t>Oval</a:t>
            </a:r>
            <a:endParaRPr sz="1800">
              <a:solidFill>
                <a:srgbClr val="FF0000"/>
              </a:solidFill>
              <a:latin typeface="Roboto"/>
              <a:ea typeface="Roboto"/>
              <a:cs typeface="Roboto"/>
              <a:sym typeface="Roboto"/>
            </a:endParaRPr>
          </a:p>
          <a:p>
            <a:pPr indent="0" lvl="0" marL="0" rtl="0" algn="l">
              <a:spcBef>
                <a:spcPts val="0"/>
              </a:spcBef>
              <a:spcAft>
                <a:spcPts val="0"/>
              </a:spcAft>
              <a:buNone/>
            </a:pPr>
            <a:r>
              <a:rPr lang="en" sz="1800">
                <a:solidFill>
                  <a:srgbClr val="FF0000"/>
                </a:solidFill>
                <a:latin typeface="Roboto"/>
                <a:ea typeface="Roboto"/>
                <a:cs typeface="Roboto"/>
                <a:sym typeface="Roboto"/>
              </a:rPr>
              <a:t>Oblonga</a:t>
            </a:r>
            <a:endParaRPr sz="1800">
              <a:solidFill>
                <a:srgbClr val="FF0000"/>
              </a:solidFill>
              <a:latin typeface="Roboto"/>
              <a:ea typeface="Roboto"/>
              <a:cs typeface="Roboto"/>
              <a:sym typeface="Roboto"/>
            </a:endParaRPr>
          </a:p>
          <a:p>
            <a:pPr indent="0" lvl="0" marL="0" rtl="0" algn="l">
              <a:spcBef>
                <a:spcPts val="0"/>
              </a:spcBef>
              <a:spcAft>
                <a:spcPts val="0"/>
              </a:spcAft>
              <a:buNone/>
            </a:pPr>
            <a:r>
              <a:rPr lang="en" sz="1800">
                <a:solidFill>
                  <a:srgbClr val="FF0000"/>
                </a:solidFill>
                <a:latin typeface="Roboto"/>
                <a:ea typeface="Roboto"/>
                <a:cs typeface="Roboto"/>
                <a:sym typeface="Roboto"/>
              </a:rPr>
              <a:t>Orbicular</a:t>
            </a:r>
            <a:endParaRPr sz="1800">
              <a:solidFill>
                <a:srgbClr val="FF0000"/>
              </a:solidFill>
              <a:latin typeface="Roboto"/>
              <a:ea typeface="Roboto"/>
              <a:cs typeface="Roboto"/>
              <a:sym typeface="Roboto"/>
            </a:endParaRPr>
          </a:p>
          <a:p>
            <a:pPr indent="0" lvl="0" marL="0" rtl="0" algn="l">
              <a:spcBef>
                <a:spcPts val="0"/>
              </a:spcBef>
              <a:spcAft>
                <a:spcPts val="0"/>
              </a:spcAft>
              <a:buNone/>
            </a:pPr>
            <a:r>
              <a:rPr lang="en" sz="1800">
                <a:solidFill>
                  <a:srgbClr val="FF0000"/>
                </a:solidFill>
                <a:latin typeface="Roboto"/>
                <a:ea typeface="Roboto"/>
                <a:cs typeface="Roboto"/>
                <a:sym typeface="Roboto"/>
              </a:rPr>
              <a:t>Obovada</a:t>
            </a:r>
            <a:endParaRPr sz="1800">
              <a:solidFill>
                <a:srgbClr val="FF0000"/>
              </a:solidFill>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en" sz="1800">
                <a:solidFill>
                  <a:srgbClr val="FF0000"/>
                </a:solidFill>
                <a:latin typeface="Roboto"/>
                <a:ea typeface="Roboto"/>
                <a:cs typeface="Roboto"/>
                <a:sym typeface="Roboto"/>
              </a:rPr>
              <a:t>Deltoidea</a:t>
            </a:r>
            <a:endParaRPr sz="1800">
              <a:solidFill>
                <a:srgbClr val="FF0000"/>
              </a:solidFill>
              <a:latin typeface="Roboto"/>
              <a:ea typeface="Roboto"/>
              <a:cs typeface="Roboto"/>
              <a:sym typeface="Roboto"/>
            </a:endParaRPr>
          </a:p>
          <a:p>
            <a:pPr indent="0" lvl="0" marL="0" rtl="0" algn="l">
              <a:spcBef>
                <a:spcPts val="0"/>
              </a:spcBef>
              <a:spcAft>
                <a:spcPts val="0"/>
              </a:spcAft>
              <a:buNone/>
            </a:pPr>
            <a:r>
              <a:rPr lang="en" sz="1800">
                <a:solidFill>
                  <a:srgbClr val="FF0000"/>
                </a:solidFill>
                <a:latin typeface="Roboto"/>
                <a:ea typeface="Roboto"/>
                <a:cs typeface="Roboto"/>
                <a:sym typeface="Roboto"/>
              </a:rPr>
              <a:t>Acorazonada</a:t>
            </a:r>
            <a:endParaRPr sz="1800">
              <a:solidFill>
                <a:srgbClr val="FF0000"/>
              </a:solidFill>
              <a:latin typeface="Roboto"/>
              <a:ea typeface="Roboto"/>
              <a:cs typeface="Roboto"/>
              <a:sym typeface="Roboto"/>
            </a:endParaRPr>
          </a:p>
          <a:p>
            <a:pPr indent="0" lvl="0" marL="0" rtl="0" algn="l">
              <a:spcBef>
                <a:spcPts val="0"/>
              </a:spcBef>
              <a:spcAft>
                <a:spcPts val="0"/>
              </a:spcAft>
              <a:buNone/>
            </a:pPr>
            <a:r>
              <a:rPr lang="en" sz="1800">
                <a:solidFill>
                  <a:srgbClr val="FF0000"/>
                </a:solidFill>
                <a:latin typeface="Roboto"/>
                <a:ea typeface="Roboto"/>
                <a:cs typeface="Roboto"/>
                <a:sym typeface="Roboto"/>
              </a:rPr>
              <a:t>Elíptica</a:t>
            </a:r>
            <a:endParaRPr sz="1800">
              <a:solidFill>
                <a:srgbClr val="FF0000"/>
              </a:solidFill>
              <a:latin typeface="Roboto"/>
              <a:ea typeface="Roboto"/>
              <a:cs typeface="Roboto"/>
              <a:sym typeface="Roboto"/>
            </a:endParaRPr>
          </a:p>
          <a:p>
            <a:pPr indent="0" lvl="0" marL="0" rtl="0" algn="l">
              <a:spcBef>
                <a:spcPts val="0"/>
              </a:spcBef>
              <a:spcAft>
                <a:spcPts val="0"/>
              </a:spcAft>
              <a:buNone/>
            </a:pPr>
            <a:r>
              <a:rPr lang="en" sz="1800">
                <a:solidFill>
                  <a:srgbClr val="FF0000"/>
                </a:solidFill>
                <a:latin typeface="Roboto"/>
                <a:ea typeface="Roboto"/>
                <a:cs typeface="Roboto"/>
                <a:sym typeface="Roboto"/>
              </a:rPr>
              <a:t>Lanceolada</a:t>
            </a:r>
            <a:endParaRPr sz="1800">
              <a:solidFill>
                <a:srgbClr val="FF0000"/>
              </a:solidFill>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47"/>
          <p:cNvSpPr txBox="1"/>
          <p:nvPr>
            <p:ph type="title"/>
          </p:nvPr>
        </p:nvSpPr>
        <p:spPr>
          <a:xfrm>
            <a:off x="658813" y="342189"/>
            <a:ext cx="7824788" cy="992281"/>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rPr lang="en" sz="5000"/>
              <a:t>Bordes de las hojas </a:t>
            </a:r>
            <a:endParaRPr sz="5000"/>
          </a:p>
        </p:txBody>
      </p:sp>
      <p:pic>
        <p:nvPicPr>
          <p:cNvPr descr="leaf_margins" id="390" name="Google Shape;390;p47"/>
          <p:cNvPicPr preferRelativeResize="0"/>
          <p:nvPr/>
        </p:nvPicPr>
        <p:blipFill rotWithShape="1">
          <a:blip r:embed="rId3">
            <a:alphaModFix/>
          </a:blip>
          <a:srcRect b="0" l="0" r="0" t="0"/>
          <a:stretch/>
        </p:blipFill>
        <p:spPr>
          <a:xfrm>
            <a:off x="2953125" y="1831900"/>
            <a:ext cx="5813250" cy="2624575"/>
          </a:xfrm>
          <a:prstGeom prst="rect">
            <a:avLst/>
          </a:prstGeom>
          <a:noFill/>
          <a:ln>
            <a:noFill/>
          </a:ln>
        </p:spPr>
      </p:pic>
      <p:sp>
        <p:nvSpPr>
          <p:cNvPr id="391" name="Google Shape;391;p47"/>
          <p:cNvSpPr txBox="1"/>
          <p:nvPr/>
        </p:nvSpPr>
        <p:spPr>
          <a:xfrm>
            <a:off x="305175" y="1658550"/>
            <a:ext cx="2648100" cy="339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FF0000"/>
                </a:solidFill>
                <a:latin typeface="Roboto"/>
                <a:ea typeface="Roboto"/>
                <a:cs typeface="Roboto"/>
                <a:sym typeface="Roboto"/>
              </a:rPr>
              <a:t>Entera</a:t>
            </a:r>
            <a:endParaRPr sz="2000">
              <a:solidFill>
                <a:srgbClr val="FF0000"/>
              </a:solidFill>
              <a:latin typeface="Roboto"/>
              <a:ea typeface="Roboto"/>
              <a:cs typeface="Roboto"/>
              <a:sym typeface="Roboto"/>
            </a:endParaRPr>
          </a:p>
          <a:p>
            <a:pPr indent="0" lvl="0" marL="0" rtl="0" algn="l">
              <a:spcBef>
                <a:spcPts val="0"/>
              </a:spcBef>
              <a:spcAft>
                <a:spcPts val="0"/>
              </a:spcAft>
              <a:buNone/>
            </a:pPr>
            <a:r>
              <a:rPr lang="en" sz="2000">
                <a:solidFill>
                  <a:srgbClr val="FF0000"/>
                </a:solidFill>
                <a:latin typeface="Roboto"/>
                <a:ea typeface="Roboto"/>
                <a:cs typeface="Roboto"/>
                <a:sym typeface="Roboto"/>
              </a:rPr>
              <a:t>Ondulada</a:t>
            </a:r>
            <a:endParaRPr sz="2000">
              <a:solidFill>
                <a:srgbClr val="FF0000"/>
              </a:solidFill>
              <a:latin typeface="Roboto"/>
              <a:ea typeface="Roboto"/>
              <a:cs typeface="Roboto"/>
              <a:sym typeface="Roboto"/>
            </a:endParaRPr>
          </a:p>
          <a:p>
            <a:pPr indent="0" lvl="0" marL="0" rtl="0" algn="l">
              <a:spcBef>
                <a:spcPts val="0"/>
              </a:spcBef>
              <a:spcAft>
                <a:spcPts val="0"/>
              </a:spcAft>
              <a:buNone/>
            </a:pPr>
            <a:r>
              <a:rPr lang="en" sz="2000">
                <a:solidFill>
                  <a:srgbClr val="FF0000"/>
                </a:solidFill>
                <a:latin typeface="Roboto"/>
                <a:ea typeface="Roboto"/>
                <a:cs typeface="Roboto"/>
                <a:sym typeface="Roboto"/>
              </a:rPr>
              <a:t>Finamente dentada</a:t>
            </a:r>
            <a:endParaRPr sz="2000">
              <a:solidFill>
                <a:srgbClr val="FF0000"/>
              </a:solidFill>
              <a:latin typeface="Roboto"/>
              <a:ea typeface="Roboto"/>
              <a:cs typeface="Roboto"/>
              <a:sym typeface="Roboto"/>
            </a:endParaRPr>
          </a:p>
          <a:p>
            <a:pPr indent="0" lvl="0" marL="0" rtl="0" algn="l">
              <a:spcBef>
                <a:spcPts val="0"/>
              </a:spcBef>
              <a:spcAft>
                <a:spcPts val="0"/>
              </a:spcAft>
              <a:buNone/>
            </a:pPr>
            <a:r>
              <a:rPr lang="en" sz="2000">
                <a:solidFill>
                  <a:srgbClr val="FF0000"/>
                </a:solidFill>
                <a:latin typeface="Roboto"/>
                <a:ea typeface="Roboto"/>
                <a:cs typeface="Roboto"/>
                <a:sym typeface="Roboto"/>
              </a:rPr>
              <a:t>Bruscamente dentada</a:t>
            </a:r>
            <a:endParaRPr sz="2000">
              <a:solidFill>
                <a:srgbClr val="FF0000"/>
              </a:solidFill>
              <a:latin typeface="Roboto"/>
              <a:ea typeface="Roboto"/>
              <a:cs typeface="Roboto"/>
              <a:sym typeface="Roboto"/>
            </a:endParaRPr>
          </a:p>
          <a:p>
            <a:pPr indent="0" lvl="0" marL="0" rtl="0" algn="l">
              <a:spcBef>
                <a:spcPts val="0"/>
              </a:spcBef>
              <a:spcAft>
                <a:spcPts val="0"/>
              </a:spcAft>
              <a:buNone/>
            </a:pPr>
            <a:r>
              <a:rPr lang="en" sz="2000">
                <a:solidFill>
                  <a:srgbClr val="FF0000"/>
                </a:solidFill>
                <a:latin typeface="Roboto"/>
                <a:ea typeface="Roboto"/>
                <a:cs typeface="Roboto"/>
                <a:sym typeface="Roboto"/>
              </a:rPr>
              <a:t>Doble dentada</a:t>
            </a:r>
            <a:endParaRPr sz="2000">
              <a:solidFill>
                <a:srgbClr val="FF0000"/>
              </a:solidFill>
              <a:latin typeface="Roboto"/>
              <a:ea typeface="Roboto"/>
              <a:cs typeface="Roboto"/>
              <a:sym typeface="Roboto"/>
            </a:endParaRPr>
          </a:p>
          <a:p>
            <a:pPr indent="0" lvl="0" marL="0" rtl="0" algn="l">
              <a:spcBef>
                <a:spcPts val="0"/>
              </a:spcBef>
              <a:spcAft>
                <a:spcPts val="0"/>
              </a:spcAft>
              <a:buNone/>
            </a:pPr>
            <a:r>
              <a:rPr lang="en" sz="2000">
                <a:solidFill>
                  <a:srgbClr val="FF0000"/>
                </a:solidFill>
                <a:latin typeface="Roboto"/>
                <a:ea typeface="Roboto"/>
                <a:cs typeface="Roboto"/>
                <a:sym typeface="Roboto"/>
              </a:rPr>
              <a:t>Crenada</a:t>
            </a:r>
            <a:endParaRPr sz="2000">
              <a:solidFill>
                <a:srgbClr val="FF0000"/>
              </a:solidFill>
              <a:latin typeface="Roboto"/>
              <a:ea typeface="Roboto"/>
              <a:cs typeface="Roboto"/>
              <a:sym typeface="Roboto"/>
            </a:endParaRPr>
          </a:p>
          <a:p>
            <a:pPr indent="0" lvl="0" marL="0" rtl="0" algn="l">
              <a:spcBef>
                <a:spcPts val="0"/>
              </a:spcBef>
              <a:spcAft>
                <a:spcPts val="0"/>
              </a:spcAft>
              <a:buNone/>
            </a:pPr>
            <a:r>
              <a:rPr lang="en" sz="2000">
                <a:solidFill>
                  <a:srgbClr val="FF0000"/>
                </a:solidFill>
                <a:latin typeface="Roboto"/>
                <a:ea typeface="Roboto"/>
                <a:cs typeface="Roboto"/>
                <a:sym typeface="Roboto"/>
              </a:rPr>
              <a:t>Lobulada</a:t>
            </a:r>
            <a:endParaRPr sz="2000">
              <a:solidFill>
                <a:srgbClr val="FF0000"/>
              </a:solidFill>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48"/>
          <p:cNvSpPr txBox="1"/>
          <p:nvPr>
            <p:ph type="title"/>
          </p:nvPr>
        </p:nvSpPr>
        <p:spPr>
          <a:xfrm>
            <a:off x="658825" y="2"/>
            <a:ext cx="7824900" cy="1334400"/>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rPr lang="en" sz="4000"/>
              <a:t>¿Qué tipo de bordes tienen estas hojas?</a:t>
            </a:r>
            <a:endParaRPr sz="4000"/>
          </a:p>
        </p:txBody>
      </p:sp>
      <p:pic>
        <p:nvPicPr>
          <p:cNvPr descr="Leaves DK" id="398" name="Google Shape;398;p48"/>
          <p:cNvPicPr preferRelativeResize="0"/>
          <p:nvPr>
            <p:ph idx="1" type="body"/>
          </p:nvPr>
        </p:nvPicPr>
        <p:blipFill rotWithShape="1">
          <a:blip r:embed="rId3">
            <a:alphaModFix/>
          </a:blip>
          <a:srcRect b="0" l="0" r="0" t="0"/>
          <a:stretch/>
        </p:blipFill>
        <p:spPr>
          <a:xfrm>
            <a:off x="2909888" y="1657350"/>
            <a:ext cx="5545138" cy="3086100"/>
          </a:xfrm>
          <a:prstGeom prst="rect">
            <a:avLst/>
          </a:prstGeom>
          <a:noFill/>
          <a:ln>
            <a:noFill/>
          </a:ln>
        </p:spPr>
      </p:pic>
      <p:sp>
        <p:nvSpPr>
          <p:cNvPr id="399" name="Google Shape;399;p48"/>
          <p:cNvSpPr txBox="1"/>
          <p:nvPr/>
        </p:nvSpPr>
        <p:spPr>
          <a:xfrm>
            <a:off x="457200" y="2286000"/>
            <a:ext cx="1981200" cy="98345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 sz="3200">
                <a:solidFill>
                  <a:schemeClr val="dk1"/>
                </a:solidFill>
                <a:latin typeface="Times New Roman"/>
                <a:ea typeface="Times New Roman"/>
                <a:cs typeface="Times New Roman"/>
                <a:sym typeface="Times New Roman"/>
              </a:rPr>
              <a:t>Dentado/ Aserrado </a:t>
            </a:r>
            <a:endParaRPr sz="4800">
              <a:solidFill>
                <a:schemeClr val="dk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99"/>
                                        </p:tgtEl>
                                        <p:attrNameLst>
                                          <p:attrName>style.visibility</p:attrName>
                                        </p:attrNameLst>
                                      </p:cBhvr>
                                      <p:to>
                                        <p:strVal val="visible"/>
                                      </p:to>
                                    </p:set>
                                    <p:anim calcmode="lin" valueType="num">
                                      <p:cBhvr additive="base">
                                        <p:cTn dur="500"/>
                                        <p:tgtEl>
                                          <p:spTgt spid="399"/>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49"/>
          <p:cNvSpPr txBox="1"/>
          <p:nvPr>
            <p:ph type="title"/>
          </p:nvPr>
        </p:nvSpPr>
        <p:spPr>
          <a:xfrm>
            <a:off x="659600" y="-11"/>
            <a:ext cx="7824900" cy="992400"/>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t/>
            </a:r>
            <a:endParaRPr sz="4000"/>
          </a:p>
          <a:p>
            <a:pPr indent="0" lvl="0" marL="0" rtl="0" algn="ctr">
              <a:lnSpc>
                <a:spcPct val="103846"/>
              </a:lnSpc>
              <a:spcBef>
                <a:spcPts val="0"/>
              </a:spcBef>
              <a:spcAft>
                <a:spcPts val="0"/>
              </a:spcAft>
              <a:buClr>
                <a:schemeClr val="lt1"/>
              </a:buClr>
              <a:buSzPts val="5200"/>
              <a:buFont typeface="Lustria"/>
              <a:buNone/>
            </a:pPr>
            <a:r>
              <a:t/>
            </a:r>
            <a:endParaRPr sz="4000"/>
          </a:p>
          <a:p>
            <a:pPr indent="0" lvl="0" marL="0" rtl="0" algn="ctr">
              <a:lnSpc>
                <a:spcPct val="103846"/>
              </a:lnSpc>
              <a:spcBef>
                <a:spcPts val="0"/>
              </a:spcBef>
              <a:spcAft>
                <a:spcPts val="0"/>
              </a:spcAft>
              <a:buClr>
                <a:schemeClr val="lt1"/>
              </a:buClr>
              <a:buSzPts val="5200"/>
              <a:buFont typeface="Lustria"/>
              <a:buNone/>
            </a:pPr>
            <a:r>
              <a:t/>
            </a:r>
            <a:endParaRPr sz="4000"/>
          </a:p>
          <a:p>
            <a:pPr indent="0" lvl="0" marL="0" rtl="0" algn="ctr">
              <a:lnSpc>
                <a:spcPct val="103846"/>
              </a:lnSpc>
              <a:spcBef>
                <a:spcPts val="0"/>
              </a:spcBef>
              <a:spcAft>
                <a:spcPts val="0"/>
              </a:spcAft>
              <a:buClr>
                <a:schemeClr val="lt1"/>
              </a:buClr>
              <a:buSzPts val="5200"/>
              <a:buFont typeface="Lustria"/>
              <a:buNone/>
            </a:pPr>
            <a:r>
              <a:t/>
            </a:r>
            <a:endParaRPr sz="4000"/>
          </a:p>
          <a:p>
            <a:pPr indent="0" lvl="0" marL="0" rtl="0" algn="ctr">
              <a:lnSpc>
                <a:spcPct val="103846"/>
              </a:lnSpc>
              <a:spcBef>
                <a:spcPts val="0"/>
              </a:spcBef>
              <a:spcAft>
                <a:spcPts val="0"/>
              </a:spcAft>
              <a:buClr>
                <a:schemeClr val="lt1"/>
              </a:buClr>
              <a:buSzPts val="5200"/>
              <a:buFont typeface="Lustria"/>
              <a:buNone/>
            </a:pPr>
            <a:r>
              <a:t/>
            </a:r>
            <a:endParaRPr sz="4000"/>
          </a:p>
          <a:p>
            <a:pPr indent="0" lvl="0" marL="0" rtl="0" algn="ctr">
              <a:lnSpc>
                <a:spcPct val="103846"/>
              </a:lnSpc>
              <a:spcBef>
                <a:spcPts val="0"/>
              </a:spcBef>
              <a:spcAft>
                <a:spcPts val="0"/>
              </a:spcAft>
              <a:buClr>
                <a:schemeClr val="lt1"/>
              </a:buClr>
              <a:buSzPts val="5200"/>
              <a:buFont typeface="Lustria"/>
              <a:buNone/>
            </a:pPr>
            <a:r>
              <a:rPr lang="en" sz="3600"/>
              <a:t>¿Qué tipo de borde tiene esta hoja? </a:t>
            </a:r>
            <a:endParaRPr sz="3600"/>
          </a:p>
        </p:txBody>
      </p:sp>
      <p:pic>
        <p:nvPicPr>
          <p:cNvPr descr="Leaf underside MC " id="406" name="Google Shape;406;p49"/>
          <p:cNvPicPr preferRelativeResize="0"/>
          <p:nvPr>
            <p:ph idx="1" type="body"/>
          </p:nvPr>
        </p:nvPicPr>
        <p:blipFill rotWithShape="1">
          <a:blip r:embed="rId3">
            <a:alphaModFix/>
          </a:blip>
          <a:srcRect b="0" l="0" r="0" t="0"/>
          <a:stretch/>
        </p:blipFill>
        <p:spPr>
          <a:xfrm>
            <a:off x="3462125" y="1072800"/>
            <a:ext cx="4953000" cy="3852300"/>
          </a:xfrm>
          <a:prstGeom prst="rect">
            <a:avLst/>
          </a:prstGeom>
          <a:noFill/>
          <a:ln>
            <a:noFill/>
          </a:ln>
        </p:spPr>
      </p:pic>
      <p:sp>
        <p:nvSpPr>
          <p:cNvPr id="407" name="Google Shape;407;p49"/>
          <p:cNvSpPr txBox="1"/>
          <p:nvPr/>
        </p:nvSpPr>
        <p:spPr>
          <a:xfrm>
            <a:off x="918475" y="2080050"/>
            <a:ext cx="1981200" cy="9834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 sz="3200">
                <a:solidFill>
                  <a:schemeClr val="dk1"/>
                </a:solidFill>
                <a:latin typeface="Times New Roman"/>
                <a:ea typeface="Times New Roman"/>
                <a:cs typeface="Times New Roman"/>
                <a:sym typeface="Times New Roman"/>
              </a:rPr>
              <a:t>Entero</a:t>
            </a:r>
            <a:endParaRPr b="1" sz="3200">
              <a:solidFill>
                <a:schemeClr val="dk1"/>
              </a:solidFill>
              <a:latin typeface="Times New Roman"/>
              <a:ea typeface="Times New Roman"/>
              <a:cs typeface="Times New Roman"/>
              <a:sym typeface="Times New Roman"/>
            </a:endParaRPr>
          </a:p>
          <a:p>
            <a:pPr indent="0" lvl="0" marL="0" marR="0" rtl="0" algn="ctr">
              <a:spcBef>
                <a:spcPts val="0"/>
              </a:spcBef>
              <a:spcAft>
                <a:spcPts val="0"/>
              </a:spcAft>
              <a:buNone/>
            </a:pPr>
            <a:r>
              <a:rPr b="1" lang="en" sz="3200">
                <a:solidFill>
                  <a:schemeClr val="dk1"/>
                </a:solidFill>
                <a:latin typeface="Times New Roman"/>
                <a:ea typeface="Times New Roman"/>
                <a:cs typeface="Times New Roman"/>
                <a:sym typeface="Times New Roman"/>
              </a:rPr>
              <a:t>Liso </a:t>
            </a:r>
            <a:endParaRPr sz="4800">
              <a:solidFill>
                <a:schemeClr val="dk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07"/>
                                        </p:tgtEl>
                                        <p:attrNameLst>
                                          <p:attrName>style.visibility</p:attrName>
                                        </p:attrNameLst>
                                      </p:cBhvr>
                                      <p:to>
                                        <p:strVal val="visible"/>
                                      </p:to>
                                    </p:set>
                                    <p:anim calcmode="lin" valueType="num">
                                      <p:cBhvr additive="base">
                                        <p:cTn dur="500"/>
                                        <p:tgtEl>
                                          <p:spTgt spid="407"/>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50"/>
          <p:cNvSpPr txBox="1"/>
          <p:nvPr>
            <p:ph type="title"/>
          </p:nvPr>
        </p:nvSpPr>
        <p:spPr>
          <a:xfrm>
            <a:off x="659538" y="-11"/>
            <a:ext cx="7824900" cy="992400"/>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rPr lang="en" sz="3500"/>
              <a:t>Punta del limbo o lámina de la hoja </a:t>
            </a:r>
            <a:endParaRPr sz="3500"/>
          </a:p>
        </p:txBody>
      </p:sp>
      <p:pic>
        <p:nvPicPr>
          <p:cNvPr descr="leaf_tips" id="414" name="Google Shape;414;p50"/>
          <p:cNvPicPr preferRelativeResize="0"/>
          <p:nvPr/>
        </p:nvPicPr>
        <p:blipFill rotWithShape="1">
          <a:blip r:embed="rId3">
            <a:alphaModFix/>
          </a:blip>
          <a:srcRect b="0" l="0" r="0" t="0"/>
          <a:stretch/>
        </p:blipFill>
        <p:spPr>
          <a:xfrm>
            <a:off x="2673137" y="1101075"/>
            <a:ext cx="3797725" cy="3738050"/>
          </a:xfrm>
          <a:prstGeom prst="rect">
            <a:avLst/>
          </a:prstGeom>
          <a:noFill/>
          <a:ln>
            <a:noFill/>
          </a:ln>
        </p:spPr>
      </p:pic>
      <p:sp>
        <p:nvSpPr>
          <p:cNvPr id="415" name="Google Shape;415;p50"/>
          <p:cNvSpPr txBox="1"/>
          <p:nvPr/>
        </p:nvSpPr>
        <p:spPr>
          <a:xfrm>
            <a:off x="171825" y="1391950"/>
            <a:ext cx="2304900" cy="344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FF0000"/>
                </a:solidFill>
                <a:latin typeface="Roboto"/>
                <a:ea typeface="Roboto"/>
                <a:cs typeface="Roboto"/>
                <a:sym typeface="Roboto"/>
              </a:rPr>
              <a:t>Agudo</a:t>
            </a:r>
            <a:endParaRPr sz="1700">
              <a:solidFill>
                <a:srgbClr val="FF0000"/>
              </a:solidFill>
              <a:latin typeface="Roboto"/>
              <a:ea typeface="Roboto"/>
              <a:cs typeface="Roboto"/>
              <a:sym typeface="Roboto"/>
            </a:endParaRPr>
          </a:p>
          <a:p>
            <a:pPr indent="0" lvl="0" marL="0" rtl="0" algn="l">
              <a:spcBef>
                <a:spcPts val="0"/>
              </a:spcBef>
              <a:spcAft>
                <a:spcPts val="0"/>
              </a:spcAft>
              <a:buNone/>
            </a:pPr>
            <a:r>
              <a:rPr lang="en" sz="1700">
                <a:solidFill>
                  <a:srgbClr val="FF0000"/>
                </a:solidFill>
                <a:latin typeface="Roboto"/>
                <a:ea typeface="Roboto"/>
                <a:cs typeface="Roboto"/>
                <a:sym typeface="Roboto"/>
              </a:rPr>
              <a:t>Acuminado</a:t>
            </a:r>
            <a:endParaRPr sz="1700">
              <a:solidFill>
                <a:srgbClr val="FF0000"/>
              </a:solidFill>
              <a:latin typeface="Roboto"/>
              <a:ea typeface="Roboto"/>
              <a:cs typeface="Roboto"/>
              <a:sym typeface="Roboto"/>
            </a:endParaRPr>
          </a:p>
          <a:p>
            <a:pPr indent="0" lvl="0" marL="0" rtl="0" algn="l">
              <a:spcBef>
                <a:spcPts val="0"/>
              </a:spcBef>
              <a:spcAft>
                <a:spcPts val="0"/>
              </a:spcAft>
              <a:buNone/>
            </a:pPr>
            <a:r>
              <a:rPr lang="en" sz="1700">
                <a:solidFill>
                  <a:srgbClr val="FF0000"/>
                </a:solidFill>
                <a:latin typeface="Roboto"/>
                <a:ea typeface="Roboto"/>
                <a:cs typeface="Roboto"/>
                <a:sym typeface="Roboto"/>
              </a:rPr>
              <a:t>Con puntas de cerdas</a:t>
            </a:r>
            <a:endParaRPr sz="1700">
              <a:solidFill>
                <a:srgbClr val="FF0000"/>
              </a:solidFill>
              <a:latin typeface="Roboto"/>
              <a:ea typeface="Roboto"/>
              <a:cs typeface="Roboto"/>
              <a:sym typeface="Roboto"/>
            </a:endParaRPr>
          </a:p>
          <a:p>
            <a:pPr indent="0" lvl="0" marL="0" rtl="0" algn="l">
              <a:spcBef>
                <a:spcPts val="0"/>
              </a:spcBef>
              <a:spcAft>
                <a:spcPts val="0"/>
              </a:spcAft>
              <a:buNone/>
            </a:pPr>
            <a:r>
              <a:t/>
            </a:r>
            <a:endParaRPr sz="1700">
              <a:solidFill>
                <a:srgbClr val="FF0000"/>
              </a:solidFill>
              <a:latin typeface="Roboto"/>
              <a:ea typeface="Roboto"/>
              <a:cs typeface="Roboto"/>
              <a:sym typeface="Roboto"/>
            </a:endParaRPr>
          </a:p>
          <a:p>
            <a:pPr indent="0" lvl="0" marL="0" rtl="0" algn="l">
              <a:spcBef>
                <a:spcPts val="0"/>
              </a:spcBef>
              <a:spcAft>
                <a:spcPts val="0"/>
              </a:spcAft>
              <a:buNone/>
            </a:pPr>
            <a:r>
              <a:t/>
            </a:r>
            <a:endParaRPr sz="1700">
              <a:solidFill>
                <a:srgbClr val="FF0000"/>
              </a:solidFill>
              <a:latin typeface="Roboto"/>
              <a:ea typeface="Roboto"/>
              <a:cs typeface="Roboto"/>
              <a:sym typeface="Roboto"/>
            </a:endParaRPr>
          </a:p>
          <a:p>
            <a:pPr indent="0" lvl="0" marL="0" rtl="0" algn="l">
              <a:spcBef>
                <a:spcPts val="0"/>
              </a:spcBef>
              <a:spcAft>
                <a:spcPts val="0"/>
              </a:spcAft>
              <a:buNone/>
            </a:pPr>
            <a:r>
              <a:t/>
            </a:r>
            <a:endParaRPr sz="1700">
              <a:solidFill>
                <a:srgbClr val="FF0000"/>
              </a:solidFill>
              <a:latin typeface="Roboto"/>
              <a:ea typeface="Roboto"/>
              <a:cs typeface="Roboto"/>
              <a:sym typeface="Roboto"/>
            </a:endParaRPr>
          </a:p>
          <a:p>
            <a:pPr indent="0" lvl="0" marL="0" rtl="0" algn="l">
              <a:spcBef>
                <a:spcPts val="0"/>
              </a:spcBef>
              <a:spcAft>
                <a:spcPts val="0"/>
              </a:spcAft>
              <a:buNone/>
            </a:pPr>
            <a:r>
              <a:t/>
            </a:r>
            <a:endParaRPr sz="1700">
              <a:solidFill>
                <a:srgbClr val="FF0000"/>
              </a:solidFill>
              <a:latin typeface="Roboto"/>
              <a:ea typeface="Roboto"/>
              <a:cs typeface="Roboto"/>
              <a:sym typeface="Roboto"/>
            </a:endParaRPr>
          </a:p>
          <a:p>
            <a:pPr indent="0" lvl="0" marL="0" rtl="0" algn="l">
              <a:spcBef>
                <a:spcPts val="0"/>
              </a:spcBef>
              <a:spcAft>
                <a:spcPts val="0"/>
              </a:spcAft>
              <a:buNone/>
            </a:pPr>
            <a:r>
              <a:t/>
            </a:r>
            <a:endParaRPr sz="1700">
              <a:solidFill>
                <a:srgbClr val="FF0000"/>
              </a:solidFill>
              <a:latin typeface="Roboto"/>
              <a:ea typeface="Roboto"/>
              <a:cs typeface="Roboto"/>
              <a:sym typeface="Roboto"/>
            </a:endParaRPr>
          </a:p>
          <a:p>
            <a:pPr indent="0" lvl="0" marL="0" rtl="0" algn="l">
              <a:spcBef>
                <a:spcPts val="0"/>
              </a:spcBef>
              <a:spcAft>
                <a:spcPts val="0"/>
              </a:spcAft>
              <a:buNone/>
            </a:pPr>
            <a:r>
              <a:t/>
            </a:r>
            <a:endParaRPr sz="1700">
              <a:solidFill>
                <a:srgbClr val="FF0000"/>
              </a:solidFill>
              <a:latin typeface="Roboto"/>
              <a:ea typeface="Roboto"/>
              <a:cs typeface="Roboto"/>
              <a:sym typeface="Roboto"/>
            </a:endParaRPr>
          </a:p>
          <a:p>
            <a:pPr indent="0" lvl="0" marL="0" rtl="0" algn="l">
              <a:spcBef>
                <a:spcPts val="0"/>
              </a:spcBef>
              <a:spcAft>
                <a:spcPts val="0"/>
              </a:spcAft>
              <a:buNone/>
            </a:pPr>
            <a:r>
              <a:rPr lang="en" sz="1700">
                <a:solidFill>
                  <a:srgbClr val="FF0000"/>
                </a:solidFill>
                <a:latin typeface="Roboto"/>
                <a:ea typeface="Roboto"/>
                <a:cs typeface="Roboto"/>
                <a:sym typeface="Roboto"/>
              </a:rPr>
              <a:t>Truncada</a:t>
            </a:r>
            <a:endParaRPr sz="1700">
              <a:solidFill>
                <a:srgbClr val="FF0000"/>
              </a:solidFill>
              <a:latin typeface="Roboto"/>
              <a:ea typeface="Roboto"/>
              <a:cs typeface="Roboto"/>
              <a:sym typeface="Roboto"/>
            </a:endParaRPr>
          </a:p>
          <a:p>
            <a:pPr indent="0" lvl="0" marL="0" rtl="0" algn="l">
              <a:spcBef>
                <a:spcPts val="0"/>
              </a:spcBef>
              <a:spcAft>
                <a:spcPts val="0"/>
              </a:spcAft>
              <a:buNone/>
            </a:pPr>
            <a:r>
              <a:t/>
            </a:r>
            <a:endParaRPr sz="1700">
              <a:solidFill>
                <a:srgbClr val="FF0000"/>
              </a:solidFill>
              <a:latin typeface="Roboto"/>
              <a:ea typeface="Roboto"/>
              <a:cs typeface="Roboto"/>
              <a:sym typeface="Roboto"/>
            </a:endParaRPr>
          </a:p>
          <a:p>
            <a:pPr indent="0" lvl="0" marL="0" rtl="0" algn="l">
              <a:spcBef>
                <a:spcPts val="0"/>
              </a:spcBef>
              <a:spcAft>
                <a:spcPts val="0"/>
              </a:spcAft>
              <a:buNone/>
            </a:pPr>
            <a:r>
              <a:t/>
            </a:r>
            <a:endParaRPr sz="1700">
              <a:solidFill>
                <a:srgbClr val="FF0000"/>
              </a:solidFill>
              <a:latin typeface="Roboto"/>
              <a:ea typeface="Roboto"/>
              <a:cs typeface="Roboto"/>
              <a:sym typeface="Roboto"/>
            </a:endParaRPr>
          </a:p>
          <a:p>
            <a:pPr indent="0" lvl="0" marL="0" rtl="0" algn="l">
              <a:spcBef>
                <a:spcPts val="0"/>
              </a:spcBef>
              <a:spcAft>
                <a:spcPts val="0"/>
              </a:spcAft>
              <a:buNone/>
            </a:pPr>
            <a:r>
              <a:rPr lang="en" sz="1700">
                <a:solidFill>
                  <a:srgbClr val="FF0000"/>
                </a:solidFill>
                <a:latin typeface="Roboto"/>
                <a:ea typeface="Roboto"/>
                <a:cs typeface="Roboto"/>
                <a:sym typeface="Roboto"/>
              </a:rPr>
              <a:t>Obtusa</a:t>
            </a:r>
            <a:endParaRPr sz="1700">
              <a:solidFill>
                <a:srgbClr val="FF0000"/>
              </a:solidFill>
              <a:latin typeface="Roboto"/>
              <a:ea typeface="Roboto"/>
              <a:cs typeface="Roboto"/>
              <a:sym typeface="Robot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51"/>
          <p:cNvSpPr txBox="1"/>
          <p:nvPr>
            <p:ph type="title"/>
          </p:nvPr>
        </p:nvSpPr>
        <p:spPr>
          <a:xfrm>
            <a:off x="311700" y="5"/>
            <a:ext cx="8520600" cy="763200"/>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rPr lang="en" sz="4000"/>
              <a:t>Base de las hojas </a:t>
            </a:r>
            <a:endParaRPr sz="4000"/>
          </a:p>
        </p:txBody>
      </p:sp>
      <p:pic>
        <p:nvPicPr>
          <p:cNvPr descr="leaf_bases" id="421" name="Google Shape;421;p51"/>
          <p:cNvPicPr preferRelativeResize="0"/>
          <p:nvPr/>
        </p:nvPicPr>
        <p:blipFill rotWithShape="1">
          <a:blip r:embed="rId3">
            <a:alphaModFix/>
          </a:blip>
          <a:srcRect b="0" l="0" r="0" t="0"/>
          <a:stretch/>
        </p:blipFill>
        <p:spPr>
          <a:xfrm>
            <a:off x="2505050" y="1157225"/>
            <a:ext cx="5607150" cy="3986275"/>
          </a:xfrm>
          <a:prstGeom prst="rect">
            <a:avLst/>
          </a:prstGeom>
          <a:noFill/>
          <a:ln>
            <a:noFill/>
          </a:ln>
        </p:spPr>
      </p:pic>
      <p:sp>
        <p:nvSpPr>
          <p:cNvPr id="422" name="Google Shape;422;p51"/>
          <p:cNvSpPr txBox="1"/>
          <p:nvPr/>
        </p:nvSpPr>
        <p:spPr>
          <a:xfrm>
            <a:off x="2505050" y="2353100"/>
            <a:ext cx="73425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423" name="Google Shape;423;p51"/>
          <p:cNvSpPr txBox="1"/>
          <p:nvPr/>
        </p:nvSpPr>
        <p:spPr>
          <a:xfrm>
            <a:off x="2505050" y="1704300"/>
            <a:ext cx="1281000" cy="50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FF0000"/>
                </a:solidFill>
                <a:latin typeface="Roboto"/>
                <a:ea typeface="Roboto"/>
                <a:cs typeface="Roboto"/>
                <a:sym typeface="Roboto"/>
              </a:rPr>
              <a:t>Cuneada</a:t>
            </a:r>
            <a:endParaRPr sz="1700">
              <a:solidFill>
                <a:srgbClr val="FF0000"/>
              </a:solidFill>
              <a:latin typeface="Roboto"/>
              <a:ea typeface="Roboto"/>
              <a:cs typeface="Roboto"/>
              <a:sym typeface="Roboto"/>
            </a:endParaRPr>
          </a:p>
        </p:txBody>
      </p:sp>
      <p:sp>
        <p:nvSpPr>
          <p:cNvPr id="424" name="Google Shape;424;p51"/>
          <p:cNvSpPr txBox="1"/>
          <p:nvPr/>
        </p:nvSpPr>
        <p:spPr>
          <a:xfrm>
            <a:off x="4856900" y="1745175"/>
            <a:ext cx="1035000" cy="37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FF0000"/>
                </a:solidFill>
                <a:latin typeface="Roboto"/>
                <a:ea typeface="Roboto"/>
                <a:cs typeface="Roboto"/>
                <a:sym typeface="Roboto"/>
              </a:rPr>
              <a:t>Obtusa</a:t>
            </a:r>
            <a:endParaRPr sz="1700">
              <a:solidFill>
                <a:srgbClr val="FF0000"/>
              </a:solidFill>
              <a:latin typeface="Roboto"/>
              <a:ea typeface="Roboto"/>
              <a:cs typeface="Roboto"/>
              <a:sym typeface="Roboto"/>
            </a:endParaRPr>
          </a:p>
        </p:txBody>
      </p:sp>
      <p:sp>
        <p:nvSpPr>
          <p:cNvPr id="425" name="Google Shape;425;p51"/>
          <p:cNvSpPr txBox="1"/>
          <p:nvPr/>
        </p:nvSpPr>
        <p:spPr>
          <a:xfrm>
            <a:off x="2600600" y="3150875"/>
            <a:ext cx="1415100" cy="26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FF0000"/>
                </a:solidFill>
                <a:latin typeface="Roboto"/>
                <a:ea typeface="Roboto"/>
                <a:cs typeface="Roboto"/>
                <a:sym typeface="Roboto"/>
              </a:rPr>
              <a:t>Cordada</a:t>
            </a:r>
            <a:endParaRPr sz="1700">
              <a:solidFill>
                <a:srgbClr val="FF0000"/>
              </a:solidFill>
              <a:latin typeface="Roboto"/>
              <a:ea typeface="Roboto"/>
              <a:cs typeface="Roboto"/>
              <a:sym typeface="Roboto"/>
            </a:endParaRPr>
          </a:p>
        </p:txBody>
      </p:sp>
      <p:sp>
        <p:nvSpPr>
          <p:cNvPr id="426" name="Google Shape;426;p51"/>
          <p:cNvSpPr txBox="1"/>
          <p:nvPr/>
        </p:nvSpPr>
        <p:spPr>
          <a:xfrm>
            <a:off x="4725425" y="3098825"/>
            <a:ext cx="1166400" cy="37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FF0000"/>
                </a:solidFill>
                <a:latin typeface="Roboto"/>
                <a:ea typeface="Roboto"/>
                <a:cs typeface="Roboto"/>
                <a:sym typeface="Roboto"/>
              </a:rPr>
              <a:t>Truncada</a:t>
            </a:r>
            <a:endParaRPr sz="1600">
              <a:solidFill>
                <a:srgbClr val="FF0000"/>
              </a:solidFill>
              <a:latin typeface="Roboto"/>
              <a:ea typeface="Roboto"/>
              <a:cs typeface="Roboto"/>
              <a:sym typeface="Roboto"/>
            </a:endParaRPr>
          </a:p>
        </p:txBody>
      </p:sp>
      <p:sp>
        <p:nvSpPr>
          <p:cNvPr id="427" name="Google Shape;427;p51"/>
          <p:cNvSpPr txBox="1"/>
          <p:nvPr/>
        </p:nvSpPr>
        <p:spPr>
          <a:xfrm>
            <a:off x="6730750" y="3041650"/>
            <a:ext cx="1281000" cy="37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FF0000"/>
                </a:solidFill>
                <a:latin typeface="Roboto"/>
                <a:ea typeface="Roboto"/>
                <a:cs typeface="Roboto"/>
                <a:sym typeface="Roboto"/>
              </a:rPr>
              <a:t>Oblicua</a:t>
            </a:r>
            <a:endParaRPr sz="1700">
              <a:solidFill>
                <a:srgbClr val="FF0000"/>
              </a:solidFill>
              <a:latin typeface="Roboto"/>
              <a:ea typeface="Roboto"/>
              <a:cs typeface="Roboto"/>
              <a:sym typeface="Robot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431" name="Shape 431"/>
        <p:cNvGrpSpPr/>
        <p:nvPr/>
      </p:nvGrpSpPr>
      <p:grpSpPr>
        <a:xfrm>
          <a:off x="0" y="0"/>
          <a:ext cx="0" cy="0"/>
          <a:chOff x="0" y="0"/>
          <a:chExt cx="0" cy="0"/>
        </a:xfrm>
      </p:grpSpPr>
      <p:sp>
        <p:nvSpPr>
          <p:cNvPr id="432" name="Google Shape;432;p52"/>
          <p:cNvSpPr/>
          <p:nvPr/>
        </p:nvSpPr>
        <p:spPr>
          <a:xfrm>
            <a:off x="685800" y="0"/>
            <a:ext cx="7772400" cy="1334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4000">
                <a:latin typeface="Lustria"/>
                <a:ea typeface="Lustria"/>
                <a:cs typeface="Lustria"/>
                <a:sym typeface="Lustria"/>
              </a:rPr>
              <a:t>Características de las superficies de las hojas(textura)</a:t>
            </a:r>
            <a:r>
              <a:rPr lang="en" sz="4400">
                <a:latin typeface="Lustria"/>
                <a:ea typeface="Lustria"/>
                <a:cs typeface="Lustria"/>
                <a:sym typeface="Lustria"/>
              </a:rPr>
              <a:t> </a:t>
            </a:r>
            <a:endParaRPr/>
          </a:p>
        </p:txBody>
      </p:sp>
      <p:pic>
        <p:nvPicPr>
          <p:cNvPr descr="pubescence1a" id="433" name="Google Shape;433;p52"/>
          <p:cNvPicPr preferRelativeResize="0"/>
          <p:nvPr/>
        </p:nvPicPr>
        <p:blipFill rotWithShape="1">
          <a:blip r:embed="rId3">
            <a:alphaModFix/>
          </a:blip>
          <a:srcRect b="0" l="0" r="0" t="0"/>
          <a:stretch/>
        </p:blipFill>
        <p:spPr>
          <a:xfrm>
            <a:off x="456771" y="1334446"/>
            <a:ext cx="8212478" cy="1425788"/>
          </a:xfrm>
          <a:prstGeom prst="rect">
            <a:avLst/>
          </a:prstGeom>
          <a:noFill/>
          <a:ln>
            <a:noFill/>
          </a:ln>
        </p:spPr>
      </p:pic>
      <p:pic>
        <p:nvPicPr>
          <p:cNvPr descr="pubescence2a" id="434" name="Google Shape;434;p52"/>
          <p:cNvPicPr preferRelativeResize="0"/>
          <p:nvPr/>
        </p:nvPicPr>
        <p:blipFill rotWithShape="1">
          <a:blip r:embed="rId4">
            <a:alphaModFix/>
          </a:blip>
          <a:srcRect b="0" l="0" r="0" t="0"/>
          <a:stretch/>
        </p:blipFill>
        <p:spPr>
          <a:xfrm>
            <a:off x="456775" y="3067500"/>
            <a:ext cx="8212475" cy="1860857"/>
          </a:xfrm>
          <a:prstGeom prst="rect">
            <a:avLst/>
          </a:prstGeom>
          <a:noFill/>
          <a:ln>
            <a:noFill/>
          </a:ln>
        </p:spPr>
      </p:pic>
      <p:sp>
        <p:nvSpPr>
          <p:cNvPr id="435" name="Google Shape;435;p52"/>
          <p:cNvSpPr txBox="1"/>
          <p:nvPr/>
        </p:nvSpPr>
        <p:spPr>
          <a:xfrm>
            <a:off x="382625" y="2831125"/>
            <a:ext cx="1510500" cy="23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FF0000"/>
                </a:solidFill>
                <a:latin typeface="Roboto"/>
                <a:ea typeface="Roboto"/>
                <a:cs typeface="Roboto"/>
                <a:sym typeface="Roboto"/>
              </a:rPr>
              <a:t>Pubescente</a:t>
            </a:r>
            <a:endParaRPr sz="1600">
              <a:solidFill>
                <a:srgbClr val="FF0000"/>
              </a:solidFill>
              <a:latin typeface="Roboto"/>
              <a:ea typeface="Roboto"/>
              <a:cs typeface="Roboto"/>
              <a:sym typeface="Roboto"/>
            </a:endParaRPr>
          </a:p>
        </p:txBody>
      </p:sp>
      <p:sp>
        <p:nvSpPr>
          <p:cNvPr id="436" name="Google Shape;436;p52"/>
          <p:cNvSpPr txBox="1"/>
          <p:nvPr/>
        </p:nvSpPr>
        <p:spPr>
          <a:xfrm>
            <a:off x="1835975" y="2964975"/>
            <a:ext cx="15105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FF0000"/>
                </a:solidFill>
                <a:latin typeface="Roboto"/>
                <a:ea typeface="Roboto"/>
                <a:cs typeface="Roboto"/>
                <a:sym typeface="Roboto"/>
              </a:rPr>
              <a:t>Estrellada</a:t>
            </a:r>
            <a:endParaRPr sz="1600">
              <a:solidFill>
                <a:srgbClr val="FF0000"/>
              </a:solidFill>
              <a:latin typeface="Roboto"/>
              <a:ea typeface="Roboto"/>
              <a:cs typeface="Roboto"/>
              <a:sym typeface="Roboto"/>
            </a:endParaRPr>
          </a:p>
        </p:txBody>
      </p:sp>
      <p:sp>
        <p:nvSpPr>
          <p:cNvPr id="437" name="Google Shape;437;p52"/>
          <p:cNvSpPr txBox="1"/>
          <p:nvPr/>
        </p:nvSpPr>
        <p:spPr>
          <a:xfrm>
            <a:off x="3269975" y="3028425"/>
            <a:ext cx="1510500" cy="23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FF0000"/>
                </a:solidFill>
                <a:latin typeface="Roboto"/>
                <a:ea typeface="Roboto"/>
                <a:cs typeface="Roboto"/>
                <a:sym typeface="Roboto"/>
              </a:rPr>
              <a:t>Tormentosa</a:t>
            </a:r>
            <a:endParaRPr sz="1600">
              <a:solidFill>
                <a:srgbClr val="FF0000"/>
              </a:solidFill>
              <a:latin typeface="Roboto"/>
              <a:ea typeface="Roboto"/>
              <a:cs typeface="Roboto"/>
              <a:sym typeface="Roboto"/>
            </a:endParaRPr>
          </a:p>
        </p:txBody>
      </p:sp>
      <p:sp>
        <p:nvSpPr>
          <p:cNvPr id="438" name="Google Shape;438;p52"/>
          <p:cNvSpPr txBox="1"/>
          <p:nvPr/>
        </p:nvSpPr>
        <p:spPr>
          <a:xfrm>
            <a:off x="4952400" y="2920600"/>
            <a:ext cx="1395900" cy="23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FF0000"/>
                </a:solidFill>
                <a:latin typeface="Roboto"/>
                <a:ea typeface="Roboto"/>
                <a:cs typeface="Roboto"/>
                <a:sym typeface="Roboto"/>
              </a:rPr>
              <a:t>Glandular</a:t>
            </a:r>
            <a:endParaRPr sz="1700">
              <a:solidFill>
                <a:srgbClr val="FF0000"/>
              </a:solidFill>
              <a:latin typeface="Roboto"/>
              <a:ea typeface="Roboto"/>
              <a:cs typeface="Roboto"/>
              <a:sym typeface="Roboto"/>
            </a:endParaRPr>
          </a:p>
        </p:txBody>
      </p:sp>
      <p:sp>
        <p:nvSpPr>
          <p:cNvPr id="439" name="Google Shape;439;p52"/>
          <p:cNvSpPr txBox="1"/>
          <p:nvPr/>
        </p:nvSpPr>
        <p:spPr>
          <a:xfrm>
            <a:off x="7132300" y="2831125"/>
            <a:ext cx="20118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FF0000"/>
                </a:solidFill>
                <a:latin typeface="Roboto"/>
                <a:ea typeface="Roboto"/>
                <a:cs typeface="Roboto"/>
                <a:sym typeface="Roboto"/>
              </a:rPr>
              <a:t>hirsuta</a:t>
            </a:r>
            <a:endParaRPr sz="1700">
              <a:solidFill>
                <a:srgbClr val="FF0000"/>
              </a:solidFill>
              <a:latin typeface="Roboto"/>
              <a:ea typeface="Roboto"/>
              <a:cs typeface="Roboto"/>
              <a:sym typeface="Roboto"/>
            </a:endParaRPr>
          </a:p>
        </p:txBody>
      </p:sp>
      <p:sp>
        <p:nvSpPr>
          <p:cNvPr id="440" name="Google Shape;440;p52"/>
          <p:cNvSpPr txBox="1"/>
          <p:nvPr/>
        </p:nvSpPr>
        <p:spPr>
          <a:xfrm>
            <a:off x="191425" y="4666725"/>
            <a:ext cx="15105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FF0000"/>
                </a:solidFill>
                <a:latin typeface="Roboto"/>
                <a:ea typeface="Roboto"/>
                <a:cs typeface="Roboto"/>
                <a:sym typeface="Roboto"/>
              </a:rPr>
              <a:t>Escamosa</a:t>
            </a:r>
            <a:endParaRPr sz="1600">
              <a:solidFill>
                <a:srgbClr val="FF0000"/>
              </a:solidFill>
              <a:latin typeface="Roboto"/>
              <a:ea typeface="Roboto"/>
              <a:cs typeface="Roboto"/>
              <a:sym typeface="Roboto"/>
            </a:endParaRPr>
          </a:p>
        </p:txBody>
      </p:sp>
      <p:sp>
        <p:nvSpPr>
          <p:cNvPr id="441" name="Google Shape;441;p52"/>
          <p:cNvSpPr txBox="1"/>
          <p:nvPr/>
        </p:nvSpPr>
        <p:spPr>
          <a:xfrm>
            <a:off x="1950550" y="4685850"/>
            <a:ext cx="11280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FF0000"/>
                </a:solidFill>
                <a:latin typeface="Roboto"/>
                <a:ea typeface="Roboto"/>
                <a:cs typeface="Roboto"/>
                <a:sym typeface="Roboto"/>
              </a:rPr>
              <a:t>Estrigoso</a:t>
            </a:r>
            <a:endParaRPr sz="1600">
              <a:solidFill>
                <a:srgbClr val="FF0000"/>
              </a:solidFill>
              <a:latin typeface="Roboto"/>
              <a:ea typeface="Roboto"/>
              <a:cs typeface="Roboto"/>
              <a:sym typeface="Roboto"/>
            </a:endParaRPr>
          </a:p>
        </p:txBody>
      </p:sp>
      <p:sp>
        <p:nvSpPr>
          <p:cNvPr id="442" name="Google Shape;442;p52"/>
          <p:cNvSpPr txBox="1"/>
          <p:nvPr/>
        </p:nvSpPr>
        <p:spPr>
          <a:xfrm>
            <a:off x="3461075" y="4621500"/>
            <a:ext cx="13194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FF0000"/>
                </a:solidFill>
                <a:latin typeface="Roboto"/>
                <a:ea typeface="Roboto"/>
                <a:cs typeface="Roboto"/>
                <a:sym typeface="Roboto"/>
              </a:rPr>
              <a:t>Vellosa</a:t>
            </a:r>
            <a:endParaRPr sz="1600">
              <a:solidFill>
                <a:srgbClr val="FF0000"/>
              </a:solidFill>
              <a:latin typeface="Roboto"/>
              <a:ea typeface="Roboto"/>
              <a:cs typeface="Roboto"/>
              <a:sym typeface="Roboto"/>
            </a:endParaRPr>
          </a:p>
        </p:txBody>
      </p:sp>
      <p:sp>
        <p:nvSpPr>
          <p:cNvPr id="443" name="Google Shape;443;p52"/>
          <p:cNvSpPr txBox="1"/>
          <p:nvPr/>
        </p:nvSpPr>
        <p:spPr>
          <a:xfrm>
            <a:off x="5086350" y="4743200"/>
            <a:ext cx="11280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FF0000"/>
                </a:solidFill>
                <a:latin typeface="Roboto"/>
                <a:ea typeface="Roboto"/>
                <a:cs typeface="Roboto"/>
                <a:sym typeface="Roboto"/>
              </a:rPr>
              <a:t>Pilosa</a:t>
            </a:r>
            <a:endParaRPr sz="1600">
              <a:solidFill>
                <a:srgbClr val="FF0000"/>
              </a:solidFill>
              <a:latin typeface="Roboto"/>
              <a:ea typeface="Roboto"/>
              <a:cs typeface="Roboto"/>
              <a:sym typeface="Roboto"/>
            </a:endParaRPr>
          </a:p>
        </p:txBody>
      </p:sp>
      <p:sp>
        <p:nvSpPr>
          <p:cNvPr id="444" name="Google Shape;444;p52"/>
          <p:cNvSpPr txBox="1"/>
          <p:nvPr/>
        </p:nvSpPr>
        <p:spPr>
          <a:xfrm>
            <a:off x="6596900" y="4762325"/>
            <a:ext cx="2217900" cy="3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FF0000"/>
                </a:solidFill>
                <a:latin typeface="Roboto"/>
                <a:ea typeface="Roboto"/>
                <a:cs typeface="Roboto"/>
                <a:sym typeface="Roboto"/>
              </a:rPr>
              <a:t>Lisa sin pelos/lampiño</a:t>
            </a:r>
            <a:endParaRPr sz="1500">
              <a:solidFill>
                <a:srgbClr val="FF0000"/>
              </a:solidFill>
              <a:latin typeface="Roboto"/>
              <a:ea typeface="Roboto"/>
              <a:cs typeface="Roboto"/>
              <a:sym typeface="Roboto"/>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53"/>
          <p:cNvSpPr txBox="1"/>
          <p:nvPr>
            <p:ph type="title"/>
          </p:nvPr>
        </p:nvSpPr>
        <p:spPr>
          <a:xfrm>
            <a:off x="457200" y="-1"/>
            <a:ext cx="8229600" cy="1063200"/>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rPr lang="en" sz="3600"/>
              <a:t>Característica de superficie</a:t>
            </a:r>
            <a:r>
              <a:rPr lang="en" sz="3600"/>
              <a:t>- Glabrous</a:t>
            </a:r>
            <a:endParaRPr sz="3600"/>
          </a:p>
        </p:txBody>
      </p:sp>
      <p:pic>
        <p:nvPicPr>
          <p:cNvPr descr="Rhus glabra MC " id="451" name="Google Shape;451;p53"/>
          <p:cNvPicPr preferRelativeResize="0"/>
          <p:nvPr/>
        </p:nvPicPr>
        <p:blipFill rotWithShape="1">
          <a:blip r:embed="rId3">
            <a:alphaModFix/>
          </a:blip>
          <a:srcRect b="0" l="0" r="0" t="0"/>
          <a:stretch/>
        </p:blipFill>
        <p:spPr>
          <a:xfrm>
            <a:off x="304800" y="2400300"/>
            <a:ext cx="8487950" cy="2203650"/>
          </a:xfrm>
          <a:prstGeom prst="rect">
            <a:avLst/>
          </a:prstGeom>
          <a:noFill/>
          <a:ln>
            <a:noFill/>
          </a:ln>
        </p:spPr>
      </p:pic>
      <p:sp>
        <p:nvSpPr>
          <p:cNvPr id="452" name="Google Shape;452;p53"/>
          <p:cNvSpPr txBox="1"/>
          <p:nvPr/>
        </p:nvSpPr>
        <p:spPr>
          <a:xfrm>
            <a:off x="2400300" y="1063225"/>
            <a:ext cx="4343400" cy="7857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 sz="2400">
                <a:solidFill>
                  <a:srgbClr val="FFFFFF"/>
                </a:solidFill>
                <a:latin typeface="Times New Roman"/>
                <a:ea typeface="Times New Roman"/>
                <a:cs typeface="Times New Roman"/>
                <a:sym typeface="Times New Roman"/>
              </a:rPr>
              <a:t>Glabrous: Sin pelos </a:t>
            </a:r>
            <a:endParaRPr>
              <a:solidFill>
                <a:srgbClr val="FFFFFF"/>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54"/>
          <p:cNvSpPr txBox="1"/>
          <p:nvPr>
            <p:ph type="title"/>
          </p:nvPr>
        </p:nvSpPr>
        <p:spPr>
          <a:xfrm>
            <a:off x="439938" y="228600"/>
            <a:ext cx="5609400" cy="857400"/>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rPr lang="en" sz="4500"/>
              <a:t>Espinas </a:t>
            </a:r>
            <a:endParaRPr sz="4500"/>
          </a:p>
        </p:txBody>
      </p:sp>
      <p:pic>
        <p:nvPicPr>
          <p:cNvPr descr="prickles" id="459" name="Google Shape;459;p54"/>
          <p:cNvPicPr preferRelativeResize="0"/>
          <p:nvPr/>
        </p:nvPicPr>
        <p:blipFill rotWithShape="1">
          <a:blip r:embed="rId3">
            <a:alphaModFix/>
          </a:blip>
          <a:srcRect b="29766" l="0" r="0" t="0"/>
          <a:stretch/>
        </p:blipFill>
        <p:spPr>
          <a:xfrm>
            <a:off x="6393425" y="228600"/>
            <a:ext cx="2440850" cy="4820675"/>
          </a:xfrm>
          <a:prstGeom prst="rect">
            <a:avLst/>
          </a:prstGeom>
          <a:noFill/>
          <a:ln cap="flat" cmpd="sng" w="19050">
            <a:solidFill>
              <a:srgbClr val="000000"/>
            </a:solidFill>
            <a:prstDash val="solid"/>
            <a:miter lim="800000"/>
            <a:headEnd len="sm" w="sm" type="none"/>
            <a:tailEnd len="sm" w="sm" type="none"/>
          </a:ln>
        </p:spPr>
      </p:pic>
      <p:pic>
        <p:nvPicPr>
          <p:cNvPr descr="thornes" id="460" name="Google Shape;460;p54"/>
          <p:cNvPicPr preferRelativeResize="0"/>
          <p:nvPr/>
        </p:nvPicPr>
        <p:blipFill rotWithShape="1">
          <a:blip r:embed="rId4">
            <a:alphaModFix/>
          </a:blip>
          <a:srcRect b="0" l="0" r="0" t="0"/>
          <a:stretch/>
        </p:blipFill>
        <p:spPr>
          <a:xfrm>
            <a:off x="329375" y="1440425"/>
            <a:ext cx="5830525" cy="3519500"/>
          </a:xfrm>
          <a:prstGeom prst="rect">
            <a:avLst/>
          </a:prstGeom>
          <a:noFill/>
          <a:ln cap="flat" cmpd="sng" w="19050">
            <a:solidFill>
              <a:srgbClr val="000000"/>
            </a:solidFill>
            <a:prstDash val="solid"/>
            <a:miter lim="800000"/>
            <a:headEnd len="sm" w="sm" type="none"/>
            <a:tailEnd len="sm" w="sm" type="none"/>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pic>
        <p:nvPicPr>
          <p:cNvPr descr="http://www.life.illinois.edu/ib/335/Vegetative/roots1.jpg" id="465" name="Google Shape;465;p55"/>
          <p:cNvPicPr preferRelativeResize="0"/>
          <p:nvPr/>
        </p:nvPicPr>
        <p:blipFill rotWithShape="1">
          <a:blip r:embed="rId3">
            <a:alphaModFix/>
          </a:blip>
          <a:srcRect b="53421" l="0" r="0" t="0"/>
          <a:stretch/>
        </p:blipFill>
        <p:spPr>
          <a:xfrm>
            <a:off x="226150" y="683575"/>
            <a:ext cx="4480075" cy="3577325"/>
          </a:xfrm>
          <a:prstGeom prst="rect">
            <a:avLst/>
          </a:prstGeom>
          <a:noFill/>
          <a:ln>
            <a:noFill/>
          </a:ln>
        </p:spPr>
      </p:pic>
      <p:pic>
        <p:nvPicPr>
          <p:cNvPr descr="http://www.life.illinois.edu/ib/335/Vegetative/roots1.jpg" id="466" name="Google Shape;466;p55"/>
          <p:cNvPicPr preferRelativeResize="0"/>
          <p:nvPr/>
        </p:nvPicPr>
        <p:blipFill rotWithShape="1">
          <a:blip r:embed="rId3">
            <a:alphaModFix/>
          </a:blip>
          <a:srcRect b="0" l="0" r="0" t="48234"/>
          <a:stretch/>
        </p:blipFill>
        <p:spPr>
          <a:xfrm>
            <a:off x="4916125" y="683574"/>
            <a:ext cx="4031225" cy="3577317"/>
          </a:xfrm>
          <a:prstGeom prst="rect">
            <a:avLst/>
          </a:prstGeom>
          <a:noFill/>
          <a:ln>
            <a:noFill/>
          </a:ln>
        </p:spPr>
      </p:pic>
      <p:sp>
        <p:nvSpPr>
          <p:cNvPr id="467" name="Google Shape;467;p55"/>
          <p:cNvSpPr txBox="1"/>
          <p:nvPr/>
        </p:nvSpPr>
        <p:spPr>
          <a:xfrm>
            <a:off x="286125" y="172750"/>
            <a:ext cx="4724400" cy="51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highlight>
                  <a:srgbClr val="FFFFFF"/>
                </a:highlight>
                <a:latin typeface="Roboto"/>
                <a:ea typeface="Roboto"/>
                <a:cs typeface="Roboto"/>
                <a:sym typeface="Roboto"/>
              </a:rPr>
              <a:t>Tipos de raices</a:t>
            </a:r>
            <a:endParaRPr sz="2500">
              <a:highlight>
                <a:srgbClr val="FFFFFF"/>
              </a:highlight>
              <a:latin typeface="Roboto"/>
              <a:ea typeface="Roboto"/>
              <a:cs typeface="Roboto"/>
              <a:sym typeface="Roboto"/>
            </a:endParaRPr>
          </a:p>
        </p:txBody>
      </p:sp>
      <p:sp>
        <p:nvSpPr>
          <p:cNvPr id="468" name="Google Shape;468;p55"/>
          <p:cNvSpPr txBox="1"/>
          <p:nvPr/>
        </p:nvSpPr>
        <p:spPr>
          <a:xfrm>
            <a:off x="267075" y="4260900"/>
            <a:ext cx="4480200" cy="70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FFFFFF"/>
                </a:solidFill>
                <a:latin typeface="Roboto"/>
                <a:ea typeface="Roboto"/>
                <a:cs typeface="Roboto"/>
                <a:sym typeface="Roboto"/>
              </a:rPr>
              <a:t>Raíz principal o primaria     Raíz fibrosa   Raíz principal con almacenamiento </a:t>
            </a:r>
            <a:endParaRPr sz="1700">
              <a:solidFill>
                <a:srgbClr val="FFFFFF"/>
              </a:solidFill>
              <a:latin typeface="Roboto"/>
              <a:ea typeface="Roboto"/>
              <a:cs typeface="Roboto"/>
              <a:sym typeface="Roboto"/>
            </a:endParaRPr>
          </a:p>
        </p:txBody>
      </p:sp>
      <p:sp>
        <p:nvSpPr>
          <p:cNvPr id="469" name="Google Shape;469;p55"/>
          <p:cNvSpPr txBox="1"/>
          <p:nvPr/>
        </p:nvSpPr>
        <p:spPr>
          <a:xfrm>
            <a:off x="5029325" y="4452250"/>
            <a:ext cx="3597900" cy="4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latin typeface="Roboto"/>
                <a:ea typeface="Roboto"/>
                <a:cs typeface="Roboto"/>
                <a:sym typeface="Roboto"/>
              </a:rPr>
              <a:t>Tallo con raices adventicias   Adventicia</a:t>
            </a:r>
            <a:endParaRPr>
              <a:solidFill>
                <a:srgbClr val="FFFFFF"/>
              </a:solidFill>
              <a:latin typeface="Roboto"/>
              <a:ea typeface="Roboto"/>
              <a:cs typeface="Roboto"/>
              <a:sym typeface="Roboto"/>
            </a:endParaRPr>
          </a:p>
          <a:p>
            <a:pPr indent="0" lvl="0" marL="0" rtl="0" algn="l">
              <a:spcBef>
                <a:spcPts val="0"/>
              </a:spcBef>
              <a:spcAft>
                <a:spcPts val="0"/>
              </a:spcAft>
              <a:buNone/>
            </a:pPr>
            <a:r>
              <a:rPr lang="en">
                <a:solidFill>
                  <a:srgbClr val="FFFFFF"/>
                </a:solidFill>
                <a:latin typeface="Roboto"/>
                <a:ea typeface="Roboto"/>
                <a:cs typeface="Roboto"/>
                <a:sym typeface="Roboto"/>
              </a:rPr>
              <a:t>Ra</a:t>
            </a:r>
            <a:r>
              <a:rPr lang="en" sz="1100">
                <a:solidFill>
                  <a:srgbClr val="FFFFFF"/>
                </a:solidFill>
              </a:rPr>
              <a:t>í</a:t>
            </a:r>
            <a:r>
              <a:rPr lang="en">
                <a:solidFill>
                  <a:srgbClr val="FFFFFF"/>
                </a:solidFill>
                <a:latin typeface="Roboto"/>
                <a:ea typeface="Roboto"/>
                <a:cs typeface="Roboto"/>
                <a:sym typeface="Roboto"/>
              </a:rPr>
              <a:t>z de legumbre con nódulos.</a:t>
            </a:r>
            <a:endParaRPr>
              <a:solidFill>
                <a:srgbClr val="FFFFFF"/>
              </a:solidFill>
              <a:latin typeface="Roboto"/>
              <a:ea typeface="Roboto"/>
              <a:cs typeface="Roboto"/>
              <a:sym typeface="Roboto"/>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56"/>
          <p:cNvSpPr txBox="1"/>
          <p:nvPr>
            <p:ph type="title"/>
          </p:nvPr>
        </p:nvSpPr>
        <p:spPr>
          <a:xfrm>
            <a:off x="387900" y="458025"/>
            <a:ext cx="8368200" cy="4685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pic>
        <p:nvPicPr>
          <p:cNvPr id="475" name="Google Shape;475;p56"/>
          <p:cNvPicPr preferRelativeResize="0"/>
          <p:nvPr/>
        </p:nvPicPr>
        <p:blipFill>
          <a:blip r:embed="rId3">
            <a:alphaModFix/>
          </a:blip>
          <a:stretch>
            <a:fillRect/>
          </a:stretch>
        </p:blipFill>
        <p:spPr>
          <a:xfrm>
            <a:off x="346350" y="304800"/>
            <a:ext cx="8451300" cy="4685400"/>
          </a:xfrm>
          <a:prstGeom prst="rect">
            <a:avLst/>
          </a:prstGeom>
          <a:noFill/>
          <a:ln>
            <a:noFill/>
          </a:ln>
        </p:spPr>
      </p:pic>
      <p:sp>
        <p:nvSpPr>
          <p:cNvPr id="476" name="Google Shape;476;p56"/>
          <p:cNvSpPr txBox="1"/>
          <p:nvPr/>
        </p:nvSpPr>
        <p:spPr>
          <a:xfrm>
            <a:off x="557632" y="538723"/>
            <a:ext cx="4159200" cy="460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57"/>
          <p:cNvSpPr/>
          <p:nvPr/>
        </p:nvSpPr>
        <p:spPr>
          <a:xfrm>
            <a:off x="243150" y="280825"/>
            <a:ext cx="8657700" cy="8574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 sz="4400">
                <a:solidFill>
                  <a:srgbClr val="FFFFFF"/>
                </a:solidFill>
                <a:latin typeface="Lustria"/>
                <a:ea typeface="Lustria"/>
                <a:cs typeface="Lustria"/>
                <a:sym typeface="Lustria"/>
              </a:rPr>
              <a:t>Forma y posición de las flores </a:t>
            </a:r>
            <a:endParaRPr>
              <a:solidFill>
                <a:srgbClr val="FFFFFF"/>
              </a:solidFill>
            </a:endParaRPr>
          </a:p>
        </p:txBody>
      </p:sp>
      <p:pic>
        <p:nvPicPr>
          <p:cNvPr descr="Scan0003" id="483" name="Google Shape;483;p57"/>
          <p:cNvPicPr preferRelativeResize="0"/>
          <p:nvPr/>
        </p:nvPicPr>
        <p:blipFill rotWithShape="1">
          <a:blip r:embed="rId3">
            <a:alphaModFix/>
          </a:blip>
          <a:srcRect b="0" l="0" r="0" t="0"/>
          <a:stretch/>
        </p:blipFill>
        <p:spPr>
          <a:xfrm>
            <a:off x="4719475" y="1138214"/>
            <a:ext cx="3423242" cy="2474850"/>
          </a:xfrm>
          <a:prstGeom prst="rect">
            <a:avLst/>
          </a:prstGeom>
          <a:noFill/>
          <a:ln>
            <a:noFill/>
          </a:ln>
        </p:spPr>
      </p:pic>
      <p:pic>
        <p:nvPicPr>
          <p:cNvPr descr="http://www.fao.org/docrep/005/ac775e/AC775E15.gif" id="484" name="Google Shape;484;p57"/>
          <p:cNvPicPr preferRelativeResize="0"/>
          <p:nvPr/>
        </p:nvPicPr>
        <p:blipFill rotWithShape="1">
          <a:blip r:embed="rId4">
            <a:alphaModFix/>
          </a:blip>
          <a:srcRect b="0" l="0" r="0" t="0"/>
          <a:stretch/>
        </p:blipFill>
        <p:spPr>
          <a:xfrm>
            <a:off x="1017001" y="1138225"/>
            <a:ext cx="3457134" cy="3854724"/>
          </a:xfrm>
          <a:prstGeom prst="rect">
            <a:avLst/>
          </a:prstGeom>
          <a:noFill/>
          <a:ln>
            <a:noFill/>
          </a:ln>
        </p:spPr>
      </p:pic>
      <p:sp>
        <p:nvSpPr>
          <p:cNvPr id="485" name="Google Shape;485;p57"/>
          <p:cNvSpPr txBox="1"/>
          <p:nvPr>
            <p:ph idx="1" type="body"/>
          </p:nvPr>
        </p:nvSpPr>
        <p:spPr>
          <a:xfrm>
            <a:off x="4719475" y="3735650"/>
            <a:ext cx="4082100" cy="1257300"/>
          </a:xfrm>
          <a:prstGeom prst="rect">
            <a:avLst/>
          </a:prstGeom>
          <a:noFill/>
          <a:ln>
            <a:noFill/>
          </a:ln>
        </p:spPr>
        <p:txBody>
          <a:bodyPr anchorCtr="0" anchor="t" bIns="45700" lIns="91425" spcFirstLastPara="1" rIns="91425" wrap="square" tIns="45700">
            <a:noAutofit/>
          </a:bodyPr>
          <a:lstStyle/>
          <a:p>
            <a:pPr indent="-320675" lvl="0" marL="282575" rtl="0" algn="l">
              <a:lnSpc>
                <a:spcPct val="100000"/>
              </a:lnSpc>
              <a:spcBef>
                <a:spcPts val="0"/>
              </a:spcBef>
              <a:spcAft>
                <a:spcPts val="0"/>
              </a:spcAft>
              <a:buSzPts val="2100"/>
              <a:buChar char="●"/>
            </a:pPr>
            <a:r>
              <a:rPr lang="en" sz="2400"/>
              <a:t>Forma regular o irregular </a:t>
            </a:r>
            <a:endParaRPr sz="2400"/>
          </a:p>
          <a:p>
            <a:pPr indent="-320675" lvl="0" marL="282575" rtl="0" algn="l">
              <a:lnSpc>
                <a:spcPct val="100000"/>
              </a:lnSpc>
              <a:spcBef>
                <a:spcPts val="0"/>
              </a:spcBef>
              <a:spcAft>
                <a:spcPts val="0"/>
              </a:spcAft>
              <a:buSzPts val="2100"/>
              <a:buChar char="●"/>
            </a:pPr>
            <a:r>
              <a:rPr lang="en" sz="2400"/>
              <a:t>Número de pétalos </a:t>
            </a:r>
            <a:endParaRPr sz="2400"/>
          </a:p>
          <a:p>
            <a:pPr indent="-320675" lvl="0" marL="282575" rtl="0" algn="l">
              <a:lnSpc>
                <a:spcPct val="100000"/>
              </a:lnSpc>
              <a:spcBef>
                <a:spcPts val="0"/>
              </a:spcBef>
              <a:spcAft>
                <a:spcPts val="0"/>
              </a:spcAft>
              <a:buSzPts val="2100"/>
              <a:buChar char="●"/>
            </a:pPr>
            <a:r>
              <a:rPr lang="en" sz="2400"/>
              <a:t>Perfectos, imperfectos</a:t>
            </a:r>
            <a:endParaRPr sz="2400"/>
          </a:p>
        </p:txBody>
      </p:sp>
      <p:sp>
        <p:nvSpPr>
          <p:cNvPr id="486" name="Google Shape;486;p57"/>
          <p:cNvSpPr txBox="1"/>
          <p:nvPr/>
        </p:nvSpPr>
        <p:spPr>
          <a:xfrm>
            <a:off x="0" y="1466850"/>
            <a:ext cx="1016700" cy="310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FF0000"/>
                </a:highlight>
                <a:latin typeface="Roboto"/>
                <a:ea typeface="Roboto"/>
                <a:cs typeface="Roboto"/>
                <a:sym typeface="Roboto"/>
              </a:rPr>
              <a:t>Espiga</a:t>
            </a:r>
            <a:endParaRPr>
              <a:highlight>
                <a:srgbClr val="FF0000"/>
              </a:highlight>
              <a:latin typeface="Roboto"/>
              <a:ea typeface="Roboto"/>
              <a:cs typeface="Roboto"/>
              <a:sym typeface="Roboto"/>
            </a:endParaRPr>
          </a:p>
          <a:p>
            <a:pPr indent="0" lvl="0" marL="0" rtl="0" algn="l">
              <a:spcBef>
                <a:spcPts val="0"/>
              </a:spcBef>
              <a:spcAft>
                <a:spcPts val="0"/>
              </a:spcAft>
              <a:buNone/>
            </a:pPr>
            <a:r>
              <a:rPr lang="en">
                <a:highlight>
                  <a:srgbClr val="FF0000"/>
                </a:highlight>
                <a:latin typeface="Roboto"/>
                <a:ea typeface="Roboto"/>
                <a:cs typeface="Roboto"/>
                <a:sym typeface="Roboto"/>
              </a:rPr>
              <a:t>Racimo</a:t>
            </a:r>
            <a:endParaRPr>
              <a:highlight>
                <a:srgbClr val="FF0000"/>
              </a:highlight>
              <a:latin typeface="Roboto"/>
              <a:ea typeface="Roboto"/>
              <a:cs typeface="Roboto"/>
              <a:sym typeface="Roboto"/>
            </a:endParaRPr>
          </a:p>
          <a:p>
            <a:pPr indent="0" lvl="0" marL="0" rtl="0" algn="l">
              <a:spcBef>
                <a:spcPts val="0"/>
              </a:spcBef>
              <a:spcAft>
                <a:spcPts val="0"/>
              </a:spcAft>
              <a:buNone/>
            </a:pPr>
            <a:r>
              <a:rPr lang="en">
                <a:highlight>
                  <a:srgbClr val="FF0000"/>
                </a:highlight>
                <a:latin typeface="Roboto"/>
                <a:ea typeface="Roboto"/>
                <a:cs typeface="Roboto"/>
                <a:sym typeface="Roboto"/>
              </a:rPr>
              <a:t>Corymb</a:t>
            </a:r>
            <a:endParaRPr>
              <a:highlight>
                <a:srgbClr val="FF0000"/>
              </a:highlight>
              <a:latin typeface="Roboto"/>
              <a:ea typeface="Roboto"/>
              <a:cs typeface="Roboto"/>
              <a:sym typeface="Roboto"/>
            </a:endParaRPr>
          </a:p>
          <a:p>
            <a:pPr indent="0" lvl="0" marL="0" rtl="0" algn="l">
              <a:spcBef>
                <a:spcPts val="0"/>
              </a:spcBef>
              <a:spcAft>
                <a:spcPts val="0"/>
              </a:spcAft>
              <a:buNone/>
            </a:pPr>
            <a:r>
              <a:t/>
            </a:r>
            <a:endParaRPr>
              <a:highlight>
                <a:srgbClr val="FF0000"/>
              </a:highlight>
              <a:latin typeface="Roboto"/>
              <a:ea typeface="Roboto"/>
              <a:cs typeface="Roboto"/>
              <a:sym typeface="Roboto"/>
            </a:endParaRPr>
          </a:p>
          <a:p>
            <a:pPr indent="0" lvl="0" marL="0" rtl="0" algn="l">
              <a:spcBef>
                <a:spcPts val="0"/>
              </a:spcBef>
              <a:spcAft>
                <a:spcPts val="0"/>
              </a:spcAft>
              <a:buNone/>
            </a:pPr>
            <a:r>
              <a:t/>
            </a:r>
            <a:endParaRPr>
              <a:highlight>
                <a:srgbClr val="FF0000"/>
              </a:highlight>
              <a:latin typeface="Roboto"/>
              <a:ea typeface="Roboto"/>
              <a:cs typeface="Roboto"/>
              <a:sym typeface="Roboto"/>
            </a:endParaRPr>
          </a:p>
          <a:p>
            <a:pPr indent="0" lvl="0" marL="0" rtl="0" algn="l">
              <a:spcBef>
                <a:spcPts val="0"/>
              </a:spcBef>
              <a:spcAft>
                <a:spcPts val="0"/>
              </a:spcAft>
              <a:buNone/>
            </a:pPr>
            <a:r>
              <a:t/>
            </a:r>
            <a:endParaRPr>
              <a:highlight>
                <a:srgbClr val="FF0000"/>
              </a:highlight>
              <a:latin typeface="Roboto"/>
              <a:ea typeface="Roboto"/>
              <a:cs typeface="Roboto"/>
              <a:sym typeface="Roboto"/>
            </a:endParaRPr>
          </a:p>
          <a:p>
            <a:pPr indent="0" lvl="0" marL="0" rtl="0" algn="l">
              <a:spcBef>
                <a:spcPts val="0"/>
              </a:spcBef>
              <a:spcAft>
                <a:spcPts val="0"/>
              </a:spcAft>
              <a:buNone/>
            </a:pPr>
            <a:r>
              <a:t/>
            </a:r>
            <a:endParaRPr>
              <a:highlight>
                <a:srgbClr val="FF0000"/>
              </a:highlight>
              <a:latin typeface="Roboto"/>
              <a:ea typeface="Roboto"/>
              <a:cs typeface="Roboto"/>
              <a:sym typeface="Roboto"/>
            </a:endParaRPr>
          </a:p>
          <a:p>
            <a:pPr indent="0" lvl="0" marL="0" rtl="0" algn="l">
              <a:spcBef>
                <a:spcPts val="0"/>
              </a:spcBef>
              <a:spcAft>
                <a:spcPts val="0"/>
              </a:spcAft>
              <a:buNone/>
            </a:pPr>
            <a:r>
              <a:t/>
            </a:r>
            <a:endParaRPr>
              <a:highlight>
                <a:srgbClr val="FF0000"/>
              </a:highlight>
              <a:latin typeface="Roboto"/>
              <a:ea typeface="Roboto"/>
              <a:cs typeface="Roboto"/>
              <a:sym typeface="Roboto"/>
            </a:endParaRPr>
          </a:p>
          <a:p>
            <a:pPr indent="0" lvl="0" marL="0" rtl="0" algn="l">
              <a:spcBef>
                <a:spcPts val="0"/>
              </a:spcBef>
              <a:spcAft>
                <a:spcPts val="0"/>
              </a:spcAft>
              <a:buNone/>
            </a:pPr>
            <a:r>
              <a:t/>
            </a:r>
            <a:endParaRPr>
              <a:highlight>
                <a:srgbClr val="FF0000"/>
              </a:highlight>
              <a:latin typeface="Roboto"/>
              <a:ea typeface="Roboto"/>
              <a:cs typeface="Roboto"/>
              <a:sym typeface="Roboto"/>
            </a:endParaRPr>
          </a:p>
          <a:p>
            <a:pPr indent="0" lvl="0" marL="0" rtl="0" algn="l">
              <a:spcBef>
                <a:spcPts val="0"/>
              </a:spcBef>
              <a:spcAft>
                <a:spcPts val="0"/>
              </a:spcAft>
              <a:buNone/>
            </a:pPr>
            <a:r>
              <a:rPr lang="en">
                <a:highlight>
                  <a:srgbClr val="FF0000"/>
                </a:highlight>
                <a:latin typeface="Roboto"/>
                <a:ea typeface="Roboto"/>
                <a:cs typeface="Roboto"/>
                <a:sym typeface="Roboto"/>
              </a:rPr>
              <a:t>Panícula</a:t>
            </a:r>
            <a:endParaRPr>
              <a:highlight>
                <a:srgbClr val="FF0000"/>
              </a:highlight>
              <a:latin typeface="Roboto"/>
              <a:ea typeface="Roboto"/>
              <a:cs typeface="Roboto"/>
              <a:sym typeface="Roboto"/>
            </a:endParaRPr>
          </a:p>
          <a:p>
            <a:pPr indent="0" lvl="0" marL="0" rtl="0" algn="l">
              <a:spcBef>
                <a:spcPts val="0"/>
              </a:spcBef>
              <a:spcAft>
                <a:spcPts val="0"/>
              </a:spcAft>
              <a:buNone/>
            </a:pPr>
            <a:r>
              <a:rPr lang="en">
                <a:highlight>
                  <a:srgbClr val="FF0000"/>
                </a:highlight>
                <a:latin typeface="Roboto"/>
                <a:ea typeface="Roboto"/>
                <a:cs typeface="Roboto"/>
                <a:sym typeface="Roboto"/>
              </a:rPr>
              <a:t>Umbrela</a:t>
            </a:r>
            <a:endParaRPr>
              <a:highlight>
                <a:srgbClr val="FF0000"/>
              </a:highlight>
              <a:latin typeface="Roboto"/>
              <a:ea typeface="Roboto"/>
              <a:cs typeface="Roboto"/>
              <a:sym typeface="Roboto"/>
            </a:endParaRPr>
          </a:p>
          <a:p>
            <a:pPr indent="0" lvl="0" marL="0" rtl="0" algn="l">
              <a:spcBef>
                <a:spcPts val="0"/>
              </a:spcBef>
              <a:spcAft>
                <a:spcPts val="0"/>
              </a:spcAft>
              <a:buNone/>
            </a:pPr>
            <a:r>
              <a:rPr lang="en">
                <a:highlight>
                  <a:srgbClr val="FF0000"/>
                </a:highlight>
                <a:latin typeface="Roboto"/>
                <a:ea typeface="Roboto"/>
                <a:cs typeface="Roboto"/>
                <a:sym typeface="Roboto"/>
              </a:rPr>
              <a:t>Cabezuela</a:t>
            </a:r>
            <a:endParaRPr>
              <a:highlight>
                <a:srgbClr val="FF0000"/>
              </a:highlight>
              <a:latin typeface="Roboto"/>
              <a:ea typeface="Roboto"/>
              <a:cs typeface="Roboto"/>
              <a:sym typeface="Roboto"/>
            </a:endParaRPr>
          </a:p>
        </p:txBody>
      </p:sp>
      <p:sp>
        <p:nvSpPr>
          <p:cNvPr id="487" name="Google Shape;487;p57"/>
          <p:cNvSpPr txBox="1"/>
          <p:nvPr/>
        </p:nvSpPr>
        <p:spPr>
          <a:xfrm>
            <a:off x="4867275" y="1504950"/>
            <a:ext cx="857400" cy="22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highlight>
                  <a:srgbClr val="FF0000"/>
                </a:highlight>
                <a:latin typeface="Roboto"/>
                <a:ea typeface="Roboto"/>
                <a:cs typeface="Roboto"/>
                <a:sym typeface="Roboto"/>
              </a:rPr>
              <a:t>Campanulada</a:t>
            </a:r>
            <a:endParaRPr sz="800">
              <a:highlight>
                <a:srgbClr val="FF0000"/>
              </a:highlight>
              <a:latin typeface="Roboto"/>
              <a:ea typeface="Roboto"/>
              <a:cs typeface="Roboto"/>
              <a:sym typeface="Roboto"/>
            </a:endParaRPr>
          </a:p>
        </p:txBody>
      </p:sp>
      <p:sp>
        <p:nvSpPr>
          <p:cNvPr id="488" name="Google Shape;488;p57"/>
          <p:cNvSpPr txBox="1"/>
          <p:nvPr/>
        </p:nvSpPr>
        <p:spPr>
          <a:xfrm>
            <a:off x="5870025" y="1504950"/>
            <a:ext cx="1016700" cy="22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highlight>
                  <a:srgbClr val="FF0000"/>
                </a:highlight>
                <a:latin typeface="Roboto"/>
                <a:ea typeface="Roboto"/>
                <a:cs typeface="Roboto"/>
                <a:sym typeface="Roboto"/>
              </a:rPr>
              <a:t>Infundibuliforme</a:t>
            </a:r>
            <a:endParaRPr sz="800">
              <a:highlight>
                <a:srgbClr val="FF0000"/>
              </a:highlight>
              <a:latin typeface="Roboto"/>
              <a:ea typeface="Roboto"/>
              <a:cs typeface="Roboto"/>
              <a:sym typeface="Roboto"/>
            </a:endParaRPr>
          </a:p>
        </p:txBody>
      </p:sp>
      <p:sp>
        <p:nvSpPr>
          <p:cNvPr id="489" name="Google Shape;489;p57"/>
          <p:cNvSpPr txBox="1"/>
          <p:nvPr/>
        </p:nvSpPr>
        <p:spPr>
          <a:xfrm>
            <a:off x="4781550" y="2524125"/>
            <a:ext cx="943200" cy="22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highlight>
                  <a:srgbClr val="FF0000"/>
                </a:highlight>
                <a:latin typeface="Roboto"/>
                <a:ea typeface="Roboto"/>
                <a:cs typeface="Roboto"/>
                <a:sym typeface="Roboto"/>
              </a:rPr>
              <a:t>Labiada</a:t>
            </a:r>
            <a:endParaRPr sz="800">
              <a:highlight>
                <a:srgbClr val="FF0000"/>
              </a:highlight>
              <a:latin typeface="Roboto"/>
              <a:ea typeface="Roboto"/>
              <a:cs typeface="Roboto"/>
              <a:sym typeface="Roboto"/>
            </a:endParaRPr>
          </a:p>
        </p:txBody>
      </p:sp>
      <p:sp>
        <p:nvSpPr>
          <p:cNvPr id="490" name="Google Shape;490;p57"/>
          <p:cNvSpPr txBox="1"/>
          <p:nvPr/>
        </p:nvSpPr>
        <p:spPr>
          <a:xfrm>
            <a:off x="5524500" y="2657475"/>
            <a:ext cx="943200" cy="22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highlight>
                  <a:srgbClr val="FF0000"/>
                </a:highlight>
                <a:latin typeface="Roboto"/>
                <a:ea typeface="Roboto"/>
                <a:cs typeface="Roboto"/>
                <a:sym typeface="Roboto"/>
              </a:rPr>
              <a:t>Tubular</a:t>
            </a:r>
            <a:endParaRPr sz="800">
              <a:highlight>
                <a:srgbClr val="FF0000"/>
              </a:highlight>
              <a:latin typeface="Roboto"/>
              <a:ea typeface="Roboto"/>
              <a:cs typeface="Roboto"/>
              <a:sym typeface="Roboto"/>
            </a:endParaRPr>
          </a:p>
        </p:txBody>
      </p:sp>
      <p:sp>
        <p:nvSpPr>
          <p:cNvPr id="491" name="Google Shape;491;p57"/>
          <p:cNvSpPr txBox="1"/>
          <p:nvPr/>
        </p:nvSpPr>
        <p:spPr>
          <a:xfrm>
            <a:off x="6972300" y="1381125"/>
            <a:ext cx="1123800" cy="30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highlight>
                  <a:srgbClr val="FF0000"/>
                </a:highlight>
                <a:latin typeface="Roboto"/>
                <a:ea typeface="Roboto"/>
                <a:cs typeface="Roboto"/>
                <a:sym typeface="Roboto"/>
              </a:rPr>
              <a:t>Rotácea</a:t>
            </a:r>
            <a:endParaRPr sz="800">
              <a:highlight>
                <a:srgbClr val="FF0000"/>
              </a:highlight>
              <a:latin typeface="Roboto"/>
              <a:ea typeface="Roboto"/>
              <a:cs typeface="Roboto"/>
              <a:sym typeface="Roboto"/>
            </a:endParaRPr>
          </a:p>
        </p:txBody>
      </p:sp>
      <p:sp>
        <p:nvSpPr>
          <p:cNvPr id="492" name="Google Shape;492;p57"/>
          <p:cNvSpPr txBox="1"/>
          <p:nvPr/>
        </p:nvSpPr>
        <p:spPr>
          <a:xfrm>
            <a:off x="7117575" y="2524275"/>
            <a:ext cx="1016700" cy="22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highlight>
                  <a:srgbClr val="FF0000"/>
                </a:highlight>
                <a:latin typeface="Roboto"/>
                <a:ea typeface="Roboto"/>
                <a:cs typeface="Roboto"/>
                <a:sym typeface="Roboto"/>
              </a:rPr>
              <a:t>Amariposada</a:t>
            </a:r>
            <a:endParaRPr sz="800">
              <a:highlight>
                <a:srgbClr val="FF0000"/>
              </a:highlight>
              <a:latin typeface="Roboto"/>
              <a:ea typeface="Roboto"/>
              <a:cs typeface="Roboto"/>
              <a:sym typeface="Roboto"/>
            </a:endParaRPr>
          </a:p>
        </p:txBody>
      </p:sp>
      <p:sp>
        <p:nvSpPr>
          <p:cNvPr id="493" name="Google Shape;493;p57"/>
          <p:cNvSpPr txBox="1"/>
          <p:nvPr/>
        </p:nvSpPr>
        <p:spPr>
          <a:xfrm>
            <a:off x="6238875" y="2524125"/>
            <a:ext cx="943200" cy="36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highlight>
                  <a:srgbClr val="FF0000"/>
                </a:highlight>
                <a:latin typeface="Roboto"/>
                <a:ea typeface="Roboto"/>
                <a:cs typeface="Roboto"/>
                <a:sym typeface="Roboto"/>
              </a:rPr>
              <a:t>Con espolón</a:t>
            </a:r>
            <a:r>
              <a:rPr lang="en">
                <a:highlight>
                  <a:srgbClr val="FF0000"/>
                </a:highlight>
                <a:latin typeface="Roboto"/>
                <a:ea typeface="Roboto"/>
                <a:cs typeface="Roboto"/>
                <a:sym typeface="Roboto"/>
              </a:rPr>
              <a:t> </a:t>
            </a:r>
            <a:endParaRPr>
              <a:highlight>
                <a:srgbClr val="FF0000"/>
              </a:highlight>
              <a:latin typeface="Roboto"/>
              <a:ea typeface="Roboto"/>
              <a:cs typeface="Roboto"/>
              <a:sym typeface="Roboto"/>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58"/>
          <p:cNvSpPr txBox="1"/>
          <p:nvPr>
            <p:ph type="title"/>
          </p:nvPr>
        </p:nvSpPr>
        <p:spPr>
          <a:xfrm>
            <a:off x="658813" y="342189"/>
            <a:ext cx="7824900" cy="992400"/>
          </a:xfrm>
          <a:prstGeom prst="rect">
            <a:avLst/>
          </a:prstGeom>
        </p:spPr>
        <p:txBody>
          <a:bodyPr anchorCtr="0" anchor="b" bIns="0" lIns="91425" spcFirstLastPara="1" rIns="91425" wrap="square" tIns="0">
            <a:noAutofit/>
          </a:bodyPr>
          <a:lstStyle/>
          <a:p>
            <a:pPr indent="0" lvl="0" marL="0" rtl="0" algn="ctr">
              <a:spcBef>
                <a:spcPts val="0"/>
              </a:spcBef>
              <a:spcAft>
                <a:spcPts val="0"/>
              </a:spcAft>
              <a:buNone/>
            </a:pPr>
            <a:r>
              <a:rPr lang="en"/>
              <a:t>Racimosas</a:t>
            </a:r>
            <a:endParaRPr/>
          </a:p>
        </p:txBody>
      </p:sp>
      <p:sp>
        <p:nvSpPr>
          <p:cNvPr id="499" name="Google Shape;499;p58"/>
          <p:cNvSpPr txBox="1"/>
          <p:nvPr>
            <p:ph idx="1" type="body"/>
          </p:nvPr>
        </p:nvSpPr>
        <p:spPr>
          <a:xfrm>
            <a:off x="2286000" y="1714500"/>
            <a:ext cx="6197700" cy="2880000"/>
          </a:xfrm>
          <a:prstGeom prst="rect">
            <a:avLst/>
          </a:prstGeom>
        </p:spPr>
        <p:txBody>
          <a:bodyPr anchorCtr="0" anchor="t" bIns="45700" lIns="91425" spcFirstLastPara="1" rIns="91425" wrap="square" tIns="45700">
            <a:noAutofit/>
          </a:bodyPr>
          <a:lstStyle/>
          <a:p>
            <a:pPr indent="0" lvl="0" marL="0" rtl="0" algn="l">
              <a:spcBef>
                <a:spcPts val="1800"/>
              </a:spcBef>
              <a:spcAft>
                <a:spcPts val="1600"/>
              </a:spcAft>
              <a:buNone/>
            </a:pPr>
            <a:r>
              <a:t/>
            </a:r>
            <a:endParaRPr/>
          </a:p>
        </p:txBody>
      </p:sp>
      <p:pic>
        <p:nvPicPr>
          <p:cNvPr id="500" name="Google Shape;500;p58"/>
          <p:cNvPicPr preferRelativeResize="0"/>
          <p:nvPr/>
        </p:nvPicPr>
        <p:blipFill>
          <a:blip r:embed="rId3">
            <a:alphaModFix/>
          </a:blip>
          <a:stretch>
            <a:fillRect/>
          </a:stretch>
        </p:blipFill>
        <p:spPr>
          <a:xfrm>
            <a:off x="0" y="534900"/>
            <a:ext cx="9144000" cy="4799826"/>
          </a:xfrm>
          <a:prstGeom prst="rect">
            <a:avLst/>
          </a:prstGeom>
          <a:noFill/>
          <a:ln>
            <a:noFill/>
          </a:ln>
        </p:spPr>
      </p:pic>
      <p:sp>
        <p:nvSpPr>
          <p:cNvPr id="501" name="Google Shape;501;p58"/>
          <p:cNvSpPr txBox="1"/>
          <p:nvPr/>
        </p:nvSpPr>
        <p:spPr>
          <a:xfrm>
            <a:off x="3843500" y="0"/>
            <a:ext cx="2638800" cy="53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59"/>
          <p:cNvSpPr txBox="1"/>
          <p:nvPr>
            <p:ph type="title"/>
          </p:nvPr>
        </p:nvSpPr>
        <p:spPr>
          <a:xfrm>
            <a:off x="5963275" y="342200"/>
            <a:ext cx="2912700" cy="1372200"/>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rPr lang="en" sz="4200"/>
              <a:t>Partes de una flor </a:t>
            </a:r>
            <a:endParaRPr sz="4200"/>
          </a:p>
        </p:txBody>
      </p:sp>
      <p:sp>
        <p:nvSpPr>
          <p:cNvPr id="507" name="Google Shape;507;p59"/>
          <p:cNvSpPr txBox="1"/>
          <p:nvPr>
            <p:ph idx="1" type="body"/>
          </p:nvPr>
        </p:nvSpPr>
        <p:spPr>
          <a:xfrm>
            <a:off x="5829300" y="1714500"/>
            <a:ext cx="3314700" cy="3276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500"/>
              <a:buNone/>
            </a:pPr>
            <a:r>
              <a:rPr lang="en"/>
              <a:t>Gineceo= Estigma, Estilo y Ovario</a:t>
            </a:r>
            <a:endParaRPr/>
          </a:p>
          <a:p>
            <a:pPr indent="0" lvl="0" marL="0" rtl="0" algn="l">
              <a:spcBef>
                <a:spcPts val="1600"/>
              </a:spcBef>
              <a:spcAft>
                <a:spcPts val="0"/>
              </a:spcAft>
              <a:buSzPts val="1500"/>
              <a:buNone/>
            </a:pPr>
            <a:r>
              <a:rPr lang="en"/>
              <a:t>Estambres= Antenas y Filamentos</a:t>
            </a:r>
            <a:endParaRPr/>
          </a:p>
          <a:p>
            <a:pPr indent="-187325" lvl="0" marL="282575" rtl="0" algn="l">
              <a:spcBef>
                <a:spcPts val="1600"/>
              </a:spcBef>
              <a:spcAft>
                <a:spcPts val="1600"/>
              </a:spcAft>
              <a:buSzPts val="1500"/>
              <a:buNone/>
            </a:pPr>
            <a:r>
              <a:t/>
            </a:r>
            <a:endParaRPr/>
          </a:p>
        </p:txBody>
      </p:sp>
      <p:pic>
        <p:nvPicPr>
          <p:cNvPr descr="Image result for parts of a flower umd" id="508" name="Google Shape;508;p59"/>
          <p:cNvPicPr preferRelativeResize="0"/>
          <p:nvPr/>
        </p:nvPicPr>
        <p:blipFill rotWithShape="1">
          <a:blip r:embed="rId3">
            <a:alphaModFix/>
          </a:blip>
          <a:srcRect b="0" l="0" r="0" t="0"/>
          <a:stretch/>
        </p:blipFill>
        <p:spPr>
          <a:xfrm>
            <a:off x="126575" y="266050"/>
            <a:ext cx="5702724" cy="4611375"/>
          </a:xfrm>
          <a:prstGeom prst="rect">
            <a:avLst/>
          </a:prstGeom>
          <a:noFill/>
          <a:ln>
            <a:noFill/>
          </a:ln>
        </p:spPr>
      </p:pic>
      <p:sp>
        <p:nvSpPr>
          <p:cNvPr id="509" name="Google Shape;509;p59"/>
          <p:cNvSpPr txBox="1"/>
          <p:nvPr/>
        </p:nvSpPr>
        <p:spPr>
          <a:xfrm>
            <a:off x="4343400" y="342900"/>
            <a:ext cx="1485900" cy="26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highlight>
                  <a:srgbClr val="FF0000"/>
                </a:highlight>
                <a:latin typeface="Roboto"/>
                <a:ea typeface="Roboto"/>
                <a:cs typeface="Roboto"/>
                <a:sym typeface="Roboto"/>
              </a:rPr>
              <a:t>Gineceo</a:t>
            </a:r>
            <a:endParaRPr sz="1700">
              <a:highlight>
                <a:srgbClr val="FF0000"/>
              </a:highlight>
              <a:latin typeface="Roboto"/>
              <a:ea typeface="Roboto"/>
              <a:cs typeface="Roboto"/>
              <a:sym typeface="Roboto"/>
            </a:endParaRPr>
          </a:p>
        </p:txBody>
      </p:sp>
      <p:sp>
        <p:nvSpPr>
          <p:cNvPr id="510" name="Google Shape;510;p59"/>
          <p:cNvSpPr txBox="1"/>
          <p:nvPr/>
        </p:nvSpPr>
        <p:spPr>
          <a:xfrm>
            <a:off x="381000" y="438150"/>
            <a:ext cx="1790700" cy="26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FF0000"/>
                </a:highlight>
                <a:latin typeface="Roboto"/>
                <a:ea typeface="Roboto"/>
                <a:cs typeface="Roboto"/>
                <a:sym typeface="Roboto"/>
              </a:rPr>
              <a:t>Estambres </a:t>
            </a:r>
            <a:endParaRPr>
              <a:highlight>
                <a:srgbClr val="FF0000"/>
              </a:highlight>
              <a:latin typeface="Roboto"/>
              <a:ea typeface="Roboto"/>
              <a:cs typeface="Roboto"/>
              <a:sym typeface="Roboto"/>
            </a:endParaRPr>
          </a:p>
        </p:txBody>
      </p:sp>
      <p:sp>
        <p:nvSpPr>
          <p:cNvPr id="511" name="Google Shape;511;p59"/>
          <p:cNvSpPr txBox="1"/>
          <p:nvPr/>
        </p:nvSpPr>
        <p:spPr>
          <a:xfrm>
            <a:off x="457200" y="3448050"/>
            <a:ext cx="1485900" cy="26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highlight>
                  <a:srgbClr val="FF0000"/>
                </a:highlight>
                <a:latin typeface="Roboto"/>
                <a:ea typeface="Roboto"/>
                <a:cs typeface="Roboto"/>
                <a:sym typeface="Roboto"/>
              </a:rPr>
              <a:t>Pétalo</a:t>
            </a:r>
            <a:endParaRPr sz="1700">
              <a:highlight>
                <a:srgbClr val="FF0000"/>
              </a:highlight>
              <a:latin typeface="Roboto"/>
              <a:ea typeface="Roboto"/>
              <a:cs typeface="Roboto"/>
              <a:sym typeface="Roboto"/>
            </a:endParaRPr>
          </a:p>
        </p:txBody>
      </p:sp>
      <p:sp>
        <p:nvSpPr>
          <p:cNvPr id="512" name="Google Shape;512;p59"/>
          <p:cNvSpPr txBox="1"/>
          <p:nvPr/>
        </p:nvSpPr>
        <p:spPr>
          <a:xfrm>
            <a:off x="4324350" y="3048000"/>
            <a:ext cx="1638900" cy="39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highlight>
                  <a:srgbClr val="FF0000"/>
                </a:highlight>
                <a:latin typeface="Roboto"/>
                <a:ea typeface="Roboto"/>
                <a:cs typeface="Roboto"/>
                <a:sym typeface="Roboto"/>
              </a:rPr>
              <a:t>Sépalo</a:t>
            </a:r>
            <a:endParaRPr sz="1700">
              <a:highlight>
                <a:srgbClr val="FF0000"/>
              </a:highlight>
              <a:latin typeface="Roboto"/>
              <a:ea typeface="Roboto"/>
              <a:cs typeface="Roboto"/>
              <a:sym typeface="Roboto"/>
            </a:endParaRPr>
          </a:p>
        </p:txBody>
      </p:sp>
      <p:sp>
        <p:nvSpPr>
          <p:cNvPr id="513" name="Google Shape;513;p59"/>
          <p:cNvSpPr txBox="1"/>
          <p:nvPr/>
        </p:nvSpPr>
        <p:spPr>
          <a:xfrm>
            <a:off x="3676650" y="4069050"/>
            <a:ext cx="1790700" cy="29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FF0000"/>
                </a:highlight>
                <a:latin typeface="Roboto"/>
                <a:ea typeface="Roboto"/>
                <a:cs typeface="Roboto"/>
                <a:sym typeface="Roboto"/>
              </a:rPr>
              <a:t>Ovario</a:t>
            </a:r>
            <a:endParaRPr>
              <a:highlight>
                <a:srgbClr val="FF0000"/>
              </a:highlight>
              <a:latin typeface="Roboto"/>
              <a:ea typeface="Roboto"/>
              <a:cs typeface="Roboto"/>
              <a:sym typeface="Roboto"/>
            </a:endParaRPr>
          </a:p>
        </p:txBody>
      </p:sp>
      <p:sp>
        <p:nvSpPr>
          <p:cNvPr id="514" name="Google Shape;514;p59"/>
          <p:cNvSpPr txBox="1"/>
          <p:nvPr/>
        </p:nvSpPr>
        <p:spPr>
          <a:xfrm>
            <a:off x="171300" y="4362450"/>
            <a:ext cx="1790700" cy="53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FF0000"/>
                </a:highlight>
                <a:latin typeface="Roboto"/>
                <a:ea typeface="Roboto"/>
                <a:cs typeface="Roboto"/>
                <a:sym typeface="Roboto"/>
              </a:rPr>
              <a:t>Receptáculo</a:t>
            </a:r>
            <a:endParaRPr>
              <a:highlight>
                <a:srgbClr val="FF0000"/>
              </a:highlight>
              <a:latin typeface="Roboto"/>
              <a:ea typeface="Roboto"/>
              <a:cs typeface="Roboto"/>
              <a:sym typeface="Roboto"/>
            </a:endParaRPr>
          </a:p>
        </p:txBody>
      </p:sp>
      <p:sp>
        <p:nvSpPr>
          <p:cNvPr id="515" name="Google Shape;515;p59"/>
          <p:cNvSpPr txBox="1"/>
          <p:nvPr/>
        </p:nvSpPr>
        <p:spPr>
          <a:xfrm>
            <a:off x="3462900" y="4560500"/>
            <a:ext cx="1362000" cy="17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FF0000"/>
                </a:highlight>
                <a:latin typeface="Roboto"/>
                <a:ea typeface="Roboto"/>
                <a:cs typeface="Roboto"/>
                <a:sym typeface="Roboto"/>
              </a:rPr>
              <a:t>Pedúnculo</a:t>
            </a:r>
            <a:endParaRPr>
              <a:highlight>
                <a:srgbClr val="FF0000"/>
              </a:highlight>
              <a:latin typeface="Roboto"/>
              <a:ea typeface="Roboto"/>
              <a:cs typeface="Roboto"/>
              <a:sym typeface="Roboto"/>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pic>
        <p:nvPicPr>
          <p:cNvPr descr="Image result for simple flower versus composite flower" id="520" name="Google Shape;520;p60"/>
          <p:cNvPicPr preferRelativeResize="0"/>
          <p:nvPr>
            <p:ph idx="4294967295" type="body"/>
          </p:nvPr>
        </p:nvPicPr>
        <p:blipFill rotWithShape="1">
          <a:blip r:embed="rId3">
            <a:alphaModFix/>
          </a:blip>
          <a:srcRect b="0" l="0" r="0" t="0"/>
          <a:stretch/>
        </p:blipFill>
        <p:spPr>
          <a:xfrm>
            <a:off x="5574975" y="0"/>
            <a:ext cx="3430500" cy="2014800"/>
          </a:xfrm>
          <a:prstGeom prst="rect">
            <a:avLst/>
          </a:prstGeom>
          <a:noFill/>
          <a:ln>
            <a:noFill/>
          </a:ln>
        </p:spPr>
      </p:pic>
      <p:pic>
        <p:nvPicPr>
          <p:cNvPr descr="Image result for simple flower versus composite flower" id="521" name="Google Shape;521;p60"/>
          <p:cNvPicPr preferRelativeResize="0"/>
          <p:nvPr/>
        </p:nvPicPr>
        <p:blipFill rotWithShape="1">
          <a:blip r:embed="rId4">
            <a:alphaModFix/>
          </a:blip>
          <a:srcRect b="0" l="0" r="0" t="0"/>
          <a:stretch/>
        </p:blipFill>
        <p:spPr>
          <a:xfrm>
            <a:off x="231975" y="382250"/>
            <a:ext cx="5148275" cy="3722200"/>
          </a:xfrm>
          <a:prstGeom prst="rect">
            <a:avLst/>
          </a:prstGeom>
          <a:noFill/>
          <a:ln>
            <a:noFill/>
          </a:ln>
        </p:spPr>
      </p:pic>
      <p:sp>
        <p:nvSpPr>
          <p:cNvPr id="522" name="Google Shape;522;p60"/>
          <p:cNvSpPr txBox="1"/>
          <p:nvPr/>
        </p:nvSpPr>
        <p:spPr>
          <a:xfrm>
            <a:off x="481575" y="3886825"/>
            <a:ext cx="5093400" cy="121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Roboto"/>
                <a:ea typeface="Roboto"/>
                <a:cs typeface="Roboto"/>
                <a:sym typeface="Roboto"/>
              </a:rPr>
              <a:t>Compuestas</a:t>
            </a:r>
            <a:endParaRPr sz="1500">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Biseriada/ Uniseriada/Imbricada </a:t>
            </a:r>
            <a:endParaRPr>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Cabeza de Inflorescencia Compuesta</a:t>
            </a:r>
            <a:endParaRPr>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Flor radial</a:t>
            </a:r>
            <a:endParaRPr>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Flor discada</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p:txBody>
      </p:sp>
      <p:sp>
        <p:nvSpPr>
          <p:cNvPr id="523" name="Google Shape;523;p60"/>
          <p:cNvSpPr txBox="1"/>
          <p:nvPr/>
        </p:nvSpPr>
        <p:spPr>
          <a:xfrm>
            <a:off x="3072375" y="538350"/>
            <a:ext cx="733500" cy="15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0000"/>
                </a:solidFill>
                <a:latin typeface="Roboto"/>
                <a:ea typeface="Roboto"/>
                <a:cs typeface="Roboto"/>
                <a:sym typeface="Roboto"/>
              </a:rPr>
              <a:t>Limbo</a:t>
            </a:r>
            <a:endParaRPr>
              <a:solidFill>
                <a:srgbClr val="FF0000"/>
              </a:solidFill>
              <a:latin typeface="Roboto"/>
              <a:ea typeface="Roboto"/>
              <a:cs typeface="Roboto"/>
              <a:sym typeface="Roboto"/>
            </a:endParaRPr>
          </a:p>
        </p:txBody>
      </p:sp>
      <p:sp>
        <p:nvSpPr>
          <p:cNvPr id="524" name="Google Shape;524;p60"/>
          <p:cNvSpPr txBox="1"/>
          <p:nvPr/>
        </p:nvSpPr>
        <p:spPr>
          <a:xfrm>
            <a:off x="4463025" y="382250"/>
            <a:ext cx="876300" cy="23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0000"/>
                </a:solidFill>
                <a:latin typeface="Roboto"/>
                <a:ea typeface="Roboto"/>
                <a:cs typeface="Roboto"/>
                <a:sym typeface="Roboto"/>
              </a:rPr>
              <a:t>Estigma</a:t>
            </a:r>
            <a:endParaRPr>
              <a:solidFill>
                <a:srgbClr val="FF0000"/>
              </a:solidFill>
              <a:latin typeface="Roboto"/>
              <a:ea typeface="Roboto"/>
              <a:cs typeface="Roboto"/>
              <a:sym typeface="Roboto"/>
            </a:endParaRPr>
          </a:p>
        </p:txBody>
      </p:sp>
      <p:sp>
        <p:nvSpPr>
          <p:cNvPr id="525" name="Google Shape;525;p60"/>
          <p:cNvSpPr txBox="1"/>
          <p:nvPr/>
        </p:nvSpPr>
        <p:spPr>
          <a:xfrm>
            <a:off x="4672575" y="2014725"/>
            <a:ext cx="666900" cy="74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FF0000"/>
                </a:solidFill>
                <a:latin typeface="Roboto"/>
                <a:ea typeface="Roboto"/>
                <a:cs typeface="Roboto"/>
                <a:sym typeface="Roboto"/>
              </a:rPr>
              <a:t>Tubo de la corola</a:t>
            </a:r>
            <a:r>
              <a:rPr lang="en">
                <a:solidFill>
                  <a:srgbClr val="FF0000"/>
                </a:solidFill>
                <a:latin typeface="Roboto"/>
                <a:ea typeface="Roboto"/>
                <a:cs typeface="Roboto"/>
                <a:sym typeface="Roboto"/>
              </a:rPr>
              <a:t> </a:t>
            </a:r>
            <a:endParaRPr>
              <a:solidFill>
                <a:srgbClr val="FF0000"/>
              </a:solidFill>
              <a:latin typeface="Roboto"/>
              <a:ea typeface="Roboto"/>
              <a:cs typeface="Roboto"/>
              <a:sym typeface="Roboto"/>
            </a:endParaRPr>
          </a:p>
        </p:txBody>
      </p:sp>
      <p:sp>
        <p:nvSpPr>
          <p:cNvPr id="526" name="Google Shape;526;p60"/>
          <p:cNvSpPr txBox="1"/>
          <p:nvPr/>
        </p:nvSpPr>
        <p:spPr>
          <a:xfrm>
            <a:off x="4672575" y="1593025"/>
            <a:ext cx="733500" cy="23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0000"/>
                </a:solidFill>
                <a:latin typeface="Roboto"/>
                <a:ea typeface="Roboto"/>
                <a:cs typeface="Roboto"/>
                <a:sym typeface="Roboto"/>
              </a:rPr>
              <a:t>Lóbulo</a:t>
            </a:r>
            <a:endParaRPr sz="1100">
              <a:solidFill>
                <a:srgbClr val="FF0000"/>
              </a:solidFill>
              <a:latin typeface="Roboto"/>
              <a:ea typeface="Roboto"/>
              <a:cs typeface="Roboto"/>
              <a:sym typeface="Roboto"/>
            </a:endParaRPr>
          </a:p>
        </p:txBody>
      </p:sp>
      <p:sp>
        <p:nvSpPr>
          <p:cNvPr id="527" name="Google Shape;527;p60"/>
          <p:cNvSpPr txBox="1"/>
          <p:nvPr/>
        </p:nvSpPr>
        <p:spPr>
          <a:xfrm>
            <a:off x="3329550" y="2926525"/>
            <a:ext cx="962100" cy="15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FF0000"/>
                </a:solidFill>
                <a:latin typeface="Roboto"/>
                <a:ea typeface="Roboto"/>
                <a:cs typeface="Roboto"/>
                <a:sym typeface="Roboto"/>
              </a:rPr>
              <a:t>Pedúnculo</a:t>
            </a:r>
            <a:endParaRPr sz="1200">
              <a:solidFill>
                <a:srgbClr val="FF0000"/>
              </a:solidFill>
              <a:latin typeface="Roboto"/>
              <a:ea typeface="Roboto"/>
              <a:cs typeface="Roboto"/>
              <a:sym typeface="Roboto"/>
            </a:endParaRPr>
          </a:p>
        </p:txBody>
      </p:sp>
      <p:sp>
        <p:nvSpPr>
          <p:cNvPr id="528" name="Google Shape;528;p60"/>
          <p:cNvSpPr txBox="1"/>
          <p:nvPr/>
        </p:nvSpPr>
        <p:spPr>
          <a:xfrm>
            <a:off x="1815075" y="3221800"/>
            <a:ext cx="962100" cy="15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0000"/>
                </a:solidFill>
                <a:latin typeface="Roboto"/>
                <a:ea typeface="Roboto"/>
                <a:cs typeface="Roboto"/>
                <a:sym typeface="Roboto"/>
              </a:rPr>
              <a:t>Receptáculo</a:t>
            </a:r>
            <a:endParaRPr sz="1100">
              <a:solidFill>
                <a:srgbClr val="FF0000"/>
              </a:solidFill>
              <a:latin typeface="Roboto"/>
              <a:ea typeface="Roboto"/>
              <a:cs typeface="Roboto"/>
              <a:sym typeface="Roboto"/>
            </a:endParaRPr>
          </a:p>
        </p:txBody>
      </p:sp>
      <p:sp>
        <p:nvSpPr>
          <p:cNvPr id="529" name="Google Shape;529;p60"/>
          <p:cNvSpPr txBox="1"/>
          <p:nvPr/>
        </p:nvSpPr>
        <p:spPr>
          <a:xfrm>
            <a:off x="3205725" y="2571750"/>
            <a:ext cx="666900" cy="31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FF0000"/>
                </a:solidFill>
                <a:latin typeface="Roboto"/>
                <a:ea typeface="Roboto"/>
                <a:cs typeface="Roboto"/>
                <a:sym typeface="Roboto"/>
              </a:rPr>
              <a:t>Disco</a:t>
            </a:r>
            <a:endParaRPr sz="1200">
              <a:solidFill>
                <a:srgbClr val="FF0000"/>
              </a:solidFill>
              <a:latin typeface="Roboto"/>
              <a:ea typeface="Roboto"/>
              <a:cs typeface="Roboto"/>
              <a:sym typeface="Roboto"/>
            </a:endParaRPr>
          </a:p>
        </p:txBody>
      </p:sp>
      <p:sp>
        <p:nvSpPr>
          <p:cNvPr id="530" name="Google Shape;530;p60"/>
          <p:cNvSpPr txBox="1"/>
          <p:nvPr/>
        </p:nvSpPr>
        <p:spPr>
          <a:xfrm>
            <a:off x="1491225" y="2650325"/>
            <a:ext cx="666900" cy="23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0000"/>
                </a:solidFill>
                <a:latin typeface="Roboto"/>
                <a:ea typeface="Roboto"/>
                <a:cs typeface="Roboto"/>
                <a:sym typeface="Roboto"/>
              </a:rPr>
              <a:t>Lígula</a:t>
            </a:r>
            <a:endParaRPr sz="1100">
              <a:solidFill>
                <a:srgbClr val="FF0000"/>
              </a:solidFill>
              <a:latin typeface="Roboto"/>
              <a:ea typeface="Roboto"/>
              <a:cs typeface="Roboto"/>
              <a:sym typeface="Roboto"/>
            </a:endParaRPr>
          </a:p>
        </p:txBody>
      </p:sp>
      <p:sp>
        <p:nvSpPr>
          <p:cNvPr id="531" name="Google Shape;531;p60"/>
          <p:cNvSpPr txBox="1"/>
          <p:nvPr/>
        </p:nvSpPr>
        <p:spPr>
          <a:xfrm>
            <a:off x="1462650" y="2926525"/>
            <a:ext cx="619200" cy="35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FF0000"/>
                </a:solidFill>
                <a:latin typeface="Roboto"/>
                <a:ea typeface="Roboto"/>
                <a:cs typeface="Roboto"/>
                <a:sym typeface="Roboto"/>
              </a:rPr>
              <a:t>Fililar</a:t>
            </a:r>
            <a:endParaRPr sz="1200">
              <a:solidFill>
                <a:srgbClr val="FF0000"/>
              </a:solidFill>
              <a:latin typeface="Roboto"/>
              <a:ea typeface="Roboto"/>
              <a:cs typeface="Roboto"/>
              <a:sym typeface="Roboto"/>
            </a:endParaRPr>
          </a:p>
        </p:txBody>
      </p:sp>
      <p:pic>
        <p:nvPicPr>
          <p:cNvPr id="532" name="Google Shape;532;p60"/>
          <p:cNvPicPr preferRelativeResize="0"/>
          <p:nvPr/>
        </p:nvPicPr>
        <p:blipFill>
          <a:blip r:embed="rId5">
            <a:alphaModFix/>
          </a:blip>
          <a:stretch>
            <a:fillRect/>
          </a:stretch>
        </p:blipFill>
        <p:spPr>
          <a:xfrm>
            <a:off x="5727375" y="2167125"/>
            <a:ext cx="3264225" cy="22797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pic>
        <p:nvPicPr>
          <p:cNvPr id="537" name="Google Shape;537;p61"/>
          <p:cNvPicPr preferRelativeResize="0"/>
          <p:nvPr/>
        </p:nvPicPr>
        <p:blipFill>
          <a:blip r:embed="rId3">
            <a:alphaModFix/>
          </a:blip>
          <a:stretch>
            <a:fillRect/>
          </a:stretch>
        </p:blipFill>
        <p:spPr>
          <a:xfrm>
            <a:off x="3652325" y="1662950"/>
            <a:ext cx="5408000" cy="3076575"/>
          </a:xfrm>
          <a:prstGeom prst="rect">
            <a:avLst/>
          </a:prstGeom>
          <a:noFill/>
          <a:ln>
            <a:noFill/>
          </a:ln>
        </p:spPr>
      </p:pic>
      <p:sp>
        <p:nvSpPr>
          <p:cNvPr id="538" name="Google Shape;538;p61"/>
          <p:cNvSpPr txBox="1"/>
          <p:nvPr/>
        </p:nvSpPr>
        <p:spPr>
          <a:xfrm>
            <a:off x="5514294" y="1968325"/>
            <a:ext cx="3546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b="1" lang="en" sz="1000">
                <a:solidFill>
                  <a:srgbClr val="444444"/>
                </a:solidFill>
                <a:highlight>
                  <a:srgbClr val="FFFFFF"/>
                </a:highlight>
              </a:rPr>
              <a:t>                         	Aspecto y partes de un capítulo</a:t>
            </a:r>
            <a:endParaRPr/>
          </a:p>
        </p:txBody>
      </p:sp>
      <p:sp>
        <p:nvSpPr>
          <p:cNvPr id="539" name="Google Shape;539;p61"/>
          <p:cNvSpPr txBox="1"/>
          <p:nvPr/>
        </p:nvSpPr>
        <p:spPr>
          <a:xfrm>
            <a:off x="382625" y="173325"/>
            <a:ext cx="7132200" cy="55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rgbClr val="FFFFFF"/>
                </a:solidFill>
                <a:latin typeface="Roboto"/>
                <a:ea typeface="Roboto"/>
                <a:cs typeface="Roboto"/>
                <a:sym typeface="Roboto"/>
              </a:rPr>
              <a:t>Flor Compuesta: Capítulo</a:t>
            </a:r>
            <a:endParaRPr sz="2500">
              <a:solidFill>
                <a:srgbClr val="FFFFFF"/>
              </a:solidFill>
              <a:latin typeface="Roboto"/>
              <a:ea typeface="Roboto"/>
              <a:cs typeface="Roboto"/>
              <a:sym typeface="Roboto"/>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62"/>
          <p:cNvSpPr txBox="1"/>
          <p:nvPr>
            <p:ph type="title"/>
          </p:nvPr>
        </p:nvSpPr>
        <p:spPr>
          <a:xfrm>
            <a:off x="4436000" y="211100"/>
            <a:ext cx="4396200" cy="828600"/>
          </a:xfrm>
          <a:prstGeom prst="rect">
            <a:avLst/>
          </a:prstGeom>
          <a:noFill/>
          <a:ln>
            <a:noFill/>
          </a:ln>
        </p:spPr>
        <p:txBody>
          <a:bodyPr anchorCtr="0" anchor="b" bIns="0" lIns="91425" spcFirstLastPara="1" rIns="91425" wrap="square" tIns="0">
            <a:noAutofit/>
          </a:bodyPr>
          <a:lstStyle/>
          <a:p>
            <a:pPr indent="0" lvl="0" marL="0" rtl="0" algn="l">
              <a:lnSpc>
                <a:spcPct val="103846"/>
              </a:lnSpc>
              <a:spcBef>
                <a:spcPts val="0"/>
              </a:spcBef>
              <a:spcAft>
                <a:spcPts val="0"/>
              </a:spcAft>
              <a:buClr>
                <a:schemeClr val="lt1"/>
              </a:buClr>
              <a:buSzPts val="5200"/>
              <a:buFont typeface="Lustria"/>
              <a:buNone/>
            </a:pPr>
            <a:r>
              <a:rPr lang="en" sz="4900"/>
              <a:t>Tipo de frutos </a:t>
            </a:r>
            <a:endParaRPr sz="4900"/>
          </a:p>
        </p:txBody>
      </p:sp>
      <p:pic>
        <p:nvPicPr>
          <p:cNvPr descr="fruit" id="546" name="Google Shape;546;p62"/>
          <p:cNvPicPr preferRelativeResize="0"/>
          <p:nvPr/>
        </p:nvPicPr>
        <p:blipFill rotWithShape="1">
          <a:blip r:embed="rId3">
            <a:alphaModFix/>
          </a:blip>
          <a:srcRect b="40655" l="0" r="0" t="0"/>
          <a:stretch/>
        </p:blipFill>
        <p:spPr>
          <a:xfrm>
            <a:off x="209550" y="268250"/>
            <a:ext cx="4226450" cy="4721275"/>
          </a:xfrm>
          <a:prstGeom prst="rect">
            <a:avLst/>
          </a:prstGeom>
          <a:noFill/>
          <a:ln>
            <a:noFill/>
          </a:ln>
        </p:spPr>
      </p:pic>
      <p:pic>
        <p:nvPicPr>
          <p:cNvPr descr="fruit" id="547" name="Google Shape;547;p62"/>
          <p:cNvPicPr preferRelativeResize="0"/>
          <p:nvPr/>
        </p:nvPicPr>
        <p:blipFill rotWithShape="1">
          <a:blip r:embed="rId3">
            <a:alphaModFix/>
          </a:blip>
          <a:srcRect b="-1590" l="0" r="0" t="59343"/>
          <a:stretch/>
        </p:blipFill>
        <p:spPr>
          <a:xfrm>
            <a:off x="4435998" y="1261875"/>
            <a:ext cx="4641460" cy="3817975"/>
          </a:xfrm>
          <a:prstGeom prst="rect">
            <a:avLst/>
          </a:prstGeom>
          <a:noFill/>
          <a:ln>
            <a:noFill/>
          </a:ln>
        </p:spPr>
      </p:pic>
      <p:sp>
        <p:nvSpPr>
          <p:cNvPr id="548" name="Google Shape;548;p62"/>
          <p:cNvSpPr txBox="1"/>
          <p:nvPr/>
        </p:nvSpPr>
        <p:spPr>
          <a:xfrm>
            <a:off x="723900" y="1181100"/>
            <a:ext cx="1228800" cy="2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FF0000"/>
                </a:highlight>
                <a:latin typeface="Roboto"/>
                <a:ea typeface="Roboto"/>
                <a:cs typeface="Roboto"/>
                <a:sym typeface="Roboto"/>
              </a:rPr>
              <a:t>Baya</a:t>
            </a:r>
            <a:endParaRPr>
              <a:highlight>
                <a:srgbClr val="FF0000"/>
              </a:highlight>
              <a:latin typeface="Roboto"/>
              <a:ea typeface="Roboto"/>
              <a:cs typeface="Roboto"/>
              <a:sym typeface="Roboto"/>
            </a:endParaRPr>
          </a:p>
        </p:txBody>
      </p:sp>
      <p:sp>
        <p:nvSpPr>
          <p:cNvPr id="549" name="Google Shape;549;p62"/>
          <p:cNvSpPr txBox="1"/>
          <p:nvPr/>
        </p:nvSpPr>
        <p:spPr>
          <a:xfrm>
            <a:off x="2505075" y="1135800"/>
            <a:ext cx="1123800" cy="36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FF0000"/>
                </a:highlight>
                <a:latin typeface="Roboto"/>
                <a:ea typeface="Roboto"/>
                <a:cs typeface="Roboto"/>
                <a:sym typeface="Roboto"/>
              </a:rPr>
              <a:t>Drupa</a:t>
            </a:r>
            <a:endParaRPr>
              <a:highlight>
                <a:srgbClr val="FF0000"/>
              </a:highlight>
              <a:latin typeface="Roboto"/>
              <a:ea typeface="Roboto"/>
              <a:cs typeface="Roboto"/>
              <a:sym typeface="Roboto"/>
            </a:endParaRPr>
          </a:p>
        </p:txBody>
      </p:sp>
      <p:sp>
        <p:nvSpPr>
          <p:cNvPr id="550" name="Google Shape;550;p62"/>
          <p:cNvSpPr txBox="1"/>
          <p:nvPr/>
        </p:nvSpPr>
        <p:spPr>
          <a:xfrm>
            <a:off x="276225" y="3305175"/>
            <a:ext cx="1514400" cy="2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FF0000"/>
                </a:highlight>
                <a:latin typeface="Roboto"/>
                <a:ea typeface="Roboto"/>
                <a:cs typeface="Roboto"/>
                <a:sym typeface="Roboto"/>
              </a:rPr>
              <a:t>Cápsula</a:t>
            </a:r>
            <a:endParaRPr>
              <a:highlight>
                <a:srgbClr val="FF0000"/>
              </a:highlight>
              <a:latin typeface="Roboto"/>
              <a:ea typeface="Roboto"/>
              <a:cs typeface="Roboto"/>
              <a:sym typeface="Roboto"/>
            </a:endParaRPr>
          </a:p>
        </p:txBody>
      </p:sp>
      <p:sp>
        <p:nvSpPr>
          <p:cNvPr id="551" name="Google Shape;551;p62"/>
          <p:cNvSpPr txBox="1"/>
          <p:nvPr/>
        </p:nvSpPr>
        <p:spPr>
          <a:xfrm>
            <a:off x="1743075" y="4429050"/>
            <a:ext cx="2647800" cy="2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FF0000"/>
                </a:highlight>
                <a:latin typeface="Roboto"/>
                <a:ea typeface="Roboto"/>
                <a:cs typeface="Roboto"/>
                <a:sym typeface="Roboto"/>
              </a:rPr>
              <a:t>Nuez con cáscara deniscente</a:t>
            </a:r>
            <a:endParaRPr>
              <a:highlight>
                <a:srgbClr val="FF0000"/>
              </a:highlight>
              <a:latin typeface="Roboto"/>
              <a:ea typeface="Roboto"/>
              <a:cs typeface="Roboto"/>
              <a:sym typeface="Roboto"/>
            </a:endParaRPr>
          </a:p>
        </p:txBody>
      </p:sp>
      <p:sp>
        <p:nvSpPr>
          <p:cNvPr id="552" name="Google Shape;552;p62"/>
          <p:cNvSpPr txBox="1"/>
          <p:nvPr/>
        </p:nvSpPr>
        <p:spPr>
          <a:xfrm>
            <a:off x="3267150" y="3700350"/>
            <a:ext cx="1123800" cy="36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FF0000"/>
                </a:highlight>
                <a:latin typeface="Roboto"/>
                <a:ea typeface="Roboto"/>
                <a:cs typeface="Roboto"/>
                <a:sym typeface="Roboto"/>
              </a:rPr>
              <a:t>Legumbre</a:t>
            </a:r>
            <a:endParaRPr>
              <a:highlight>
                <a:srgbClr val="FF0000"/>
              </a:highlight>
              <a:latin typeface="Roboto"/>
              <a:ea typeface="Roboto"/>
              <a:cs typeface="Roboto"/>
              <a:sym typeface="Roboto"/>
            </a:endParaRPr>
          </a:p>
        </p:txBody>
      </p:sp>
      <p:sp>
        <p:nvSpPr>
          <p:cNvPr id="553" name="Google Shape;553;p62"/>
          <p:cNvSpPr txBox="1"/>
          <p:nvPr/>
        </p:nvSpPr>
        <p:spPr>
          <a:xfrm>
            <a:off x="4886325" y="3238500"/>
            <a:ext cx="1371600" cy="36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FF0000"/>
                </a:highlight>
                <a:latin typeface="Roboto"/>
                <a:ea typeface="Roboto"/>
                <a:cs typeface="Roboto"/>
                <a:sym typeface="Roboto"/>
              </a:rPr>
              <a:t>Pomo</a:t>
            </a:r>
            <a:endParaRPr>
              <a:highlight>
                <a:srgbClr val="FF0000"/>
              </a:highlight>
              <a:latin typeface="Roboto"/>
              <a:ea typeface="Roboto"/>
              <a:cs typeface="Roboto"/>
              <a:sym typeface="Roboto"/>
            </a:endParaRPr>
          </a:p>
        </p:txBody>
      </p:sp>
      <p:sp>
        <p:nvSpPr>
          <p:cNvPr id="554" name="Google Shape;554;p62"/>
          <p:cNvSpPr txBox="1"/>
          <p:nvPr/>
        </p:nvSpPr>
        <p:spPr>
          <a:xfrm>
            <a:off x="6981825" y="4610100"/>
            <a:ext cx="2019300" cy="32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FF0000"/>
                </a:highlight>
                <a:latin typeface="Roboto"/>
                <a:ea typeface="Roboto"/>
                <a:cs typeface="Roboto"/>
                <a:sym typeface="Roboto"/>
              </a:rPr>
              <a:t>Doble Samara</a:t>
            </a:r>
            <a:endParaRPr>
              <a:highlight>
                <a:srgbClr val="FF0000"/>
              </a:highlight>
              <a:latin typeface="Roboto"/>
              <a:ea typeface="Roboto"/>
              <a:cs typeface="Roboto"/>
              <a:sym typeface="Roboto"/>
            </a:endParaRPr>
          </a:p>
        </p:txBody>
      </p:sp>
      <p:sp>
        <p:nvSpPr>
          <p:cNvPr id="555" name="Google Shape;555;p62"/>
          <p:cNvSpPr txBox="1"/>
          <p:nvPr/>
        </p:nvSpPr>
        <p:spPr>
          <a:xfrm>
            <a:off x="7515225" y="3283800"/>
            <a:ext cx="1228800" cy="2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FF0000"/>
                </a:highlight>
                <a:latin typeface="Roboto"/>
                <a:ea typeface="Roboto"/>
                <a:cs typeface="Roboto"/>
                <a:sym typeface="Roboto"/>
              </a:rPr>
              <a:t>Nuez</a:t>
            </a:r>
            <a:endParaRPr>
              <a:highlight>
                <a:srgbClr val="FF0000"/>
              </a:highlight>
              <a:latin typeface="Roboto"/>
              <a:ea typeface="Roboto"/>
              <a:cs typeface="Roboto"/>
              <a:sym typeface="Roboto"/>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63"/>
          <p:cNvSpPr txBox="1"/>
          <p:nvPr>
            <p:ph type="title"/>
          </p:nvPr>
        </p:nvSpPr>
        <p:spPr>
          <a:xfrm>
            <a:off x="311700" y="333780"/>
            <a:ext cx="8520600" cy="755100"/>
          </a:xfrm>
          <a:prstGeom prst="rect">
            <a:avLst/>
          </a:prstGeom>
          <a:noFill/>
          <a:ln>
            <a:noFill/>
          </a:ln>
        </p:spPr>
        <p:txBody>
          <a:bodyPr anchorCtr="0" anchor="b" bIns="0" lIns="91425" spcFirstLastPara="1" rIns="91425" wrap="square" tIns="0">
            <a:noAutofit/>
          </a:bodyPr>
          <a:lstStyle/>
          <a:p>
            <a:pPr indent="0" lvl="0" marL="0" rtl="0" algn="l">
              <a:lnSpc>
                <a:spcPct val="103846"/>
              </a:lnSpc>
              <a:spcBef>
                <a:spcPts val="0"/>
              </a:spcBef>
              <a:spcAft>
                <a:spcPts val="0"/>
              </a:spcAft>
              <a:buClr>
                <a:schemeClr val="lt1"/>
              </a:buClr>
              <a:buSzPts val="5200"/>
              <a:buFont typeface="Lustria"/>
              <a:buNone/>
            </a:pPr>
            <a:r>
              <a:rPr lang="en" sz="5000"/>
              <a:t>Bayas </a:t>
            </a:r>
            <a:endParaRPr sz="5000"/>
          </a:p>
        </p:txBody>
      </p:sp>
      <p:sp>
        <p:nvSpPr>
          <p:cNvPr id="562" name="Google Shape;562;p63"/>
          <p:cNvSpPr txBox="1"/>
          <p:nvPr/>
        </p:nvSpPr>
        <p:spPr>
          <a:xfrm>
            <a:off x="311700" y="1844500"/>
            <a:ext cx="3672900" cy="2460900"/>
          </a:xfrm>
          <a:prstGeom prst="rect">
            <a:avLst/>
          </a:prstGeom>
          <a:noFill/>
          <a:ln>
            <a:noFill/>
          </a:ln>
        </p:spPr>
        <p:txBody>
          <a:bodyPr anchorCtr="0" anchor="t" bIns="45700" lIns="91425" spcFirstLastPara="1" rIns="91425" wrap="square" tIns="45700">
            <a:noAutofit/>
          </a:bodyPr>
          <a:lstStyle/>
          <a:p>
            <a:pPr indent="-457200" lvl="0" marL="457200" marR="0" rtl="0" algn="l">
              <a:spcBef>
                <a:spcPts val="0"/>
              </a:spcBef>
              <a:spcAft>
                <a:spcPts val="0"/>
              </a:spcAft>
              <a:buClr>
                <a:schemeClr val="dk1"/>
              </a:buClr>
              <a:buSzPts val="3600"/>
              <a:buFont typeface="Arial"/>
              <a:buChar char="•"/>
            </a:pPr>
            <a:r>
              <a:rPr lang="en" sz="3600">
                <a:solidFill>
                  <a:schemeClr val="dk1"/>
                </a:solidFill>
                <a:latin typeface="Times New Roman"/>
                <a:ea typeface="Times New Roman"/>
                <a:cs typeface="Times New Roman"/>
                <a:sym typeface="Times New Roman"/>
              </a:rPr>
              <a:t>Frutas carnosas</a:t>
            </a:r>
            <a:endParaRPr sz="3600">
              <a:solidFill>
                <a:schemeClr val="dk1"/>
              </a:solidFill>
              <a:latin typeface="Times New Roman"/>
              <a:ea typeface="Times New Roman"/>
              <a:cs typeface="Times New Roman"/>
              <a:sym typeface="Times New Roman"/>
            </a:endParaRPr>
          </a:p>
          <a:p>
            <a:pPr indent="-457200" lvl="0" marL="457200" marR="0" rtl="0" algn="l">
              <a:spcBef>
                <a:spcPts val="0"/>
              </a:spcBef>
              <a:spcAft>
                <a:spcPts val="0"/>
              </a:spcAft>
              <a:buClr>
                <a:schemeClr val="dk1"/>
              </a:buClr>
              <a:buSzPts val="3600"/>
              <a:buFont typeface="Arial"/>
              <a:buChar char="•"/>
            </a:pPr>
            <a:r>
              <a:rPr lang="en" sz="3600">
                <a:solidFill>
                  <a:schemeClr val="dk1"/>
                </a:solidFill>
                <a:latin typeface="Times New Roman"/>
                <a:ea typeface="Times New Roman"/>
                <a:cs typeface="Times New Roman"/>
                <a:sym typeface="Times New Roman"/>
              </a:rPr>
              <a:t> Con a</a:t>
            </a:r>
            <a:r>
              <a:rPr lang="en" sz="3600">
                <a:solidFill>
                  <a:schemeClr val="dk1"/>
                </a:solidFill>
                <a:latin typeface="Times New Roman"/>
                <a:ea typeface="Times New Roman"/>
                <a:cs typeface="Times New Roman"/>
                <a:sym typeface="Times New Roman"/>
              </a:rPr>
              <a:t>lgunas o muchas semillas adentro </a:t>
            </a:r>
            <a:endParaRPr/>
          </a:p>
        </p:txBody>
      </p:sp>
      <p:pic>
        <p:nvPicPr>
          <p:cNvPr descr="Image result for Vitis girdiana" id="563" name="Google Shape;563;p63"/>
          <p:cNvPicPr preferRelativeResize="0"/>
          <p:nvPr/>
        </p:nvPicPr>
        <p:blipFill rotWithShape="1">
          <a:blip r:embed="rId3">
            <a:alphaModFix/>
          </a:blip>
          <a:srcRect b="0" l="0" r="0" t="0"/>
          <a:stretch/>
        </p:blipFill>
        <p:spPr>
          <a:xfrm>
            <a:off x="3677250" y="1088875"/>
            <a:ext cx="2703850" cy="3787526"/>
          </a:xfrm>
          <a:prstGeom prst="rect">
            <a:avLst/>
          </a:prstGeom>
          <a:noFill/>
          <a:ln>
            <a:noFill/>
          </a:ln>
        </p:spPr>
      </p:pic>
      <p:pic>
        <p:nvPicPr>
          <p:cNvPr id="564" name="Google Shape;564;p63"/>
          <p:cNvPicPr preferRelativeResize="0"/>
          <p:nvPr/>
        </p:nvPicPr>
        <p:blipFill>
          <a:blip r:embed="rId4">
            <a:alphaModFix/>
          </a:blip>
          <a:stretch>
            <a:fillRect/>
          </a:stretch>
        </p:blipFill>
        <p:spPr>
          <a:xfrm rot="5400000">
            <a:off x="5428985" y="697736"/>
            <a:ext cx="3889500" cy="291712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64"/>
          <p:cNvSpPr txBox="1"/>
          <p:nvPr>
            <p:ph type="title"/>
          </p:nvPr>
        </p:nvSpPr>
        <p:spPr>
          <a:xfrm>
            <a:off x="262525" y="720230"/>
            <a:ext cx="8520600" cy="805200"/>
          </a:xfrm>
          <a:prstGeom prst="rect">
            <a:avLst/>
          </a:prstGeom>
          <a:noFill/>
          <a:ln>
            <a:noFill/>
          </a:ln>
        </p:spPr>
        <p:txBody>
          <a:bodyPr anchorCtr="0" anchor="b" bIns="0" lIns="91425" spcFirstLastPara="1" rIns="91425" wrap="square" tIns="0">
            <a:noAutofit/>
          </a:bodyPr>
          <a:lstStyle/>
          <a:p>
            <a:pPr indent="0" lvl="0" marL="0" rtl="0" algn="l">
              <a:lnSpc>
                <a:spcPct val="103846"/>
              </a:lnSpc>
              <a:spcBef>
                <a:spcPts val="0"/>
              </a:spcBef>
              <a:spcAft>
                <a:spcPts val="0"/>
              </a:spcAft>
              <a:buClr>
                <a:schemeClr val="lt1"/>
              </a:buClr>
              <a:buSzPts val="5200"/>
              <a:buFont typeface="Lustria"/>
              <a:buNone/>
            </a:pPr>
            <a:r>
              <a:rPr lang="en" sz="5100"/>
              <a:t>Drupa</a:t>
            </a:r>
            <a:endParaRPr sz="5100"/>
          </a:p>
        </p:txBody>
      </p:sp>
      <p:sp>
        <p:nvSpPr>
          <p:cNvPr id="571" name="Google Shape;571;p64"/>
          <p:cNvSpPr txBox="1"/>
          <p:nvPr/>
        </p:nvSpPr>
        <p:spPr>
          <a:xfrm>
            <a:off x="656648" y="2074000"/>
            <a:ext cx="4470900" cy="1731300"/>
          </a:xfrm>
          <a:prstGeom prst="rect">
            <a:avLst/>
          </a:prstGeom>
          <a:noFill/>
          <a:ln>
            <a:noFill/>
          </a:ln>
        </p:spPr>
        <p:txBody>
          <a:bodyPr anchorCtr="0" anchor="t" bIns="45700" lIns="91425" spcFirstLastPara="1" rIns="91425" wrap="square" tIns="45700">
            <a:noAutofit/>
          </a:bodyPr>
          <a:lstStyle/>
          <a:p>
            <a:pPr indent="-457200" lvl="0" marL="457200" marR="0" rtl="0" algn="l">
              <a:spcBef>
                <a:spcPts val="0"/>
              </a:spcBef>
              <a:spcAft>
                <a:spcPts val="0"/>
              </a:spcAft>
              <a:buClr>
                <a:schemeClr val="dk1"/>
              </a:buClr>
              <a:buSzPts val="3600"/>
              <a:buFont typeface="Arial"/>
              <a:buChar char="•"/>
            </a:pPr>
            <a:r>
              <a:rPr lang="en" sz="3600">
                <a:solidFill>
                  <a:schemeClr val="dk1"/>
                </a:solidFill>
                <a:latin typeface="Times New Roman"/>
                <a:ea typeface="Times New Roman"/>
                <a:cs typeface="Times New Roman"/>
                <a:sym typeface="Times New Roman"/>
              </a:rPr>
              <a:t>Frutas carnosas </a:t>
            </a:r>
            <a:endParaRPr sz="3600">
              <a:solidFill>
                <a:schemeClr val="dk1"/>
              </a:solidFill>
              <a:latin typeface="Times New Roman"/>
              <a:ea typeface="Times New Roman"/>
              <a:cs typeface="Times New Roman"/>
              <a:sym typeface="Times New Roman"/>
            </a:endParaRPr>
          </a:p>
          <a:p>
            <a:pPr indent="-457200" lvl="0" marL="457200" marR="0" rtl="0" algn="l">
              <a:spcBef>
                <a:spcPts val="0"/>
              </a:spcBef>
              <a:spcAft>
                <a:spcPts val="0"/>
              </a:spcAft>
              <a:buClr>
                <a:schemeClr val="dk1"/>
              </a:buClr>
              <a:buSzPts val="3600"/>
              <a:buFont typeface="Arial"/>
              <a:buChar char="•"/>
            </a:pPr>
            <a:r>
              <a:rPr lang="en" sz="3600">
                <a:solidFill>
                  <a:schemeClr val="dk1"/>
                </a:solidFill>
                <a:latin typeface="Times New Roman"/>
                <a:ea typeface="Times New Roman"/>
                <a:cs typeface="Times New Roman"/>
                <a:sym typeface="Times New Roman"/>
              </a:rPr>
              <a:t>Una sola semilla adentro </a:t>
            </a:r>
            <a:endParaRPr/>
          </a:p>
        </p:txBody>
      </p:sp>
      <p:sp>
        <p:nvSpPr>
          <p:cNvPr id="572" name="Google Shape;572;p64"/>
          <p:cNvSpPr txBox="1"/>
          <p:nvPr/>
        </p:nvSpPr>
        <p:spPr>
          <a:xfrm>
            <a:off x="5181613" y="4261623"/>
            <a:ext cx="3657600" cy="285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i="1" sz="1800">
              <a:solidFill>
                <a:schemeClr val="dk1"/>
              </a:solidFill>
              <a:latin typeface="Lustria"/>
              <a:ea typeface="Lustria"/>
              <a:cs typeface="Lustria"/>
              <a:sym typeface="Lustria"/>
            </a:endParaRPr>
          </a:p>
        </p:txBody>
      </p:sp>
      <p:pic>
        <p:nvPicPr>
          <p:cNvPr id="573" name="Google Shape;573;p64"/>
          <p:cNvPicPr preferRelativeResize="0"/>
          <p:nvPr/>
        </p:nvPicPr>
        <p:blipFill>
          <a:blip r:embed="rId3">
            <a:alphaModFix/>
          </a:blip>
          <a:stretch>
            <a:fillRect/>
          </a:stretch>
        </p:blipFill>
        <p:spPr>
          <a:xfrm>
            <a:off x="5452023" y="201234"/>
            <a:ext cx="2969325" cy="474102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65"/>
          <p:cNvSpPr txBox="1"/>
          <p:nvPr>
            <p:ph type="title"/>
          </p:nvPr>
        </p:nvSpPr>
        <p:spPr>
          <a:xfrm>
            <a:off x="311700" y="333777"/>
            <a:ext cx="8520600" cy="600300"/>
          </a:xfrm>
          <a:prstGeom prst="rect">
            <a:avLst/>
          </a:prstGeom>
          <a:noFill/>
          <a:ln>
            <a:noFill/>
          </a:ln>
        </p:spPr>
        <p:txBody>
          <a:bodyPr anchorCtr="0" anchor="b" bIns="0" lIns="91425" spcFirstLastPara="1" rIns="91425" wrap="square" tIns="0">
            <a:noAutofit/>
          </a:bodyPr>
          <a:lstStyle/>
          <a:p>
            <a:pPr indent="0" lvl="0" marL="0" rtl="0" algn="ctr">
              <a:lnSpc>
                <a:spcPct val="103846"/>
              </a:lnSpc>
              <a:spcBef>
                <a:spcPts val="0"/>
              </a:spcBef>
              <a:spcAft>
                <a:spcPts val="0"/>
              </a:spcAft>
              <a:buClr>
                <a:schemeClr val="lt1"/>
              </a:buClr>
              <a:buSzPts val="5200"/>
              <a:buFont typeface="Lustria"/>
              <a:buNone/>
            </a:pPr>
            <a:r>
              <a:rPr lang="en" sz="5000"/>
              <a:t>Legumbre</a:t>
            </a:r>
            <a:endParaRPr sz="5000"/>
          </a:p>
        </p:txBody>
      </p:sp>
      <p:sp>
        <p:nvSpPr>
          <p:cNvPr id="579" name="Google Shape;579;p65"/>
          <p:cNvSpPr txBox="1"/>
          <p:nvPr/>
        </p:nvSpPr>
        <p:spPr>
          <a:xfrm>
            <a:off x="304800" y="2000250"/>
            <a:ext cx="4749000" cy="2067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3600">
                <a:solidFill>
                  <a:schemeClr val="dk1"/>
                </a:solidFill>
                <a:latin typeface="Times New Roman"/>
                <a:ea typeface="Times New Roman"/>
                <a:cs typeface="Times New Roman"/>
                <a:sym typeface="Times New Roman"/>
              </a:rPr>
              <a:t>Fruta seca con dos costuras o líneas exteriores </a:t>
            </a:r>
            <a:endParaRPr/>
          </a:p>
        </p:txBody>
      </p:sp>
      <p:pic>
        <p:nvPicPr>
          <p:cNvPr id="580" name="Google Shape;580;p65"/>
          <p:cNvPicPr preferRelativeResize="0"/>
          <p:nvPr/>
        </p:nvPicPr>
        <p:blipFill>
          <a:blip r:embed="rId3">
            <a:alphaModFix/>
          </a:blip>
          <a:stretch>
            <a:fillRect/>
          </a:stretch>
        </p:blipFill>
        <p:spPr>
          <a:xfrm>
            <a:off x="5206200" y="1086477"/>
            <a:ext cx="3785400" cy="3524628"/>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sp>
        <p:nvSpPr>
          <p:cNvPr id="585" name="Google Shape;585;p66"/>
          <p:cNvSpPr txBox="1"/>
          <p:nvPr>
            <p:ph type="title"/>
          </p:nvPr>
        </p:nvSpPr>
        <p:spPr>
          <a:xfrm>
            <a:off x="387900" y="0"/>
            <a:ext cx="8368200" cy="1144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Harás un dibujo científico de tu planta con etiquetado </a:t>
            </a:r>
            <a:endParaRPr/>
          </a:p>
        </p:txBody>
      </p:sp>
      <p:sp>
        <p:nvSpPr>
          <p:cNvPr id="586" name="Google Shape;586;p66"/>
          <p:cNvSpPr txBox="1"/>
          <p:nvPr>
            <p:ph idx="1" type="body"/>
          </p:nvPr>
        </p:nvSpPr>
        <p:spPr>
          <a:xfrm>
            <a:off x="4572000" y="1371600"/>
            <a:ext cx="4184100" cy="319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Deberás regresar a tu planta y hacer un dibujo con líneas con tu lápiz. </a:t>
            </a:r>
            <a:endParaRPr/>
          </a:p>
          <a:p>
            <a:pPr indent="0" lvl="0" marL="0" rtl="0" algn="l">
              <a:spcBef>
                <a:spcPts val="1600"/>
              </a:spcBef>
              <a:spcAft>
                <a:spcPts val="0"/>
              </a:spcAft>
              <a:buNone/>
            </a:pPr>
            <a:r>
              <a:rPr lang="en"/>
              <a:t>Pondrás etiquetas en todo lo que puedas. </a:t>
            </a:r>
            <a:endParaRPr/>
          </a:p>
          <a:p>
            <a:pPr indent="0" lvl="0" marL="0" rtl="0" algn="l">
              <a:spcBef>
                <a:spcPts val="1600"/>
              </a:spcBef>
              <a:spcAft>
                <a:spcPts val="1600"/>
              </a:spcAft>
              <a:buNone/>
            </a:pPr>
            <a:r>
              <a:rPr lang="en"/>
              <a:t>Si es posible busca hojas, ramitas, raíces, flores, frutos y semillas. ¡Qué te diviertas! </a:t>
            </a:r>
            <a:endParaRPr/>
          </a:p>
        </p:txBody>
      </p:sp>
      <p:pic>
        <p:nvPicPr>
          <p:cNvPr id="587" name="Google Shape;587;p66"/>
          <p:cNvPicPr preferRelativeResize="0"/>
          <p:nvPr/>
        </p:nvPicPr>
        <p:blipFill>
          <a:blip r:embed="rId3">
            <a:alphaModFix/>
          </a:blip>
          <a:stretch>
            <a:fillRect/>
          </a:stretch>
        </p:blipFill>
        <p:spPr>
          <a:xfrm>
            <a:off x="955100" y="1089050"/>
            <a:ext cx="3020606" cy="3694575"/>
          </a:xfrm>
          <a:prstGeom prst="rect">
            <a:avLst/>
          </a:prstGeom>
          <a:noFill/>
          <a:ln>
            <a:noFill/>
          </a:ln>
        </p:spPr>
      </p:pic>
      <p:sp>
        <p:nvSpPr>
          <p:cNvPr id="588" name="Google Shape;588;p66"/>
          <p:cNvSpPr txBox="1"/>
          <p:nvPr/>
        </p:nvSpPr>
        <p:spPr>
          <a:xfrm>
            <a:off x="2705100" y="4333875"/>
            <a:ext cx="981000" cy="31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FF0000"/>
                </a:highlight>
                <a:latin typeface="Roboto"/>
                <a:ea typeface="Roboto"/>
                <a:cs typeface="Roboto"/>
                <a:sym typeface="Roboto"/>
              </a:rPr>
              <a:t>Raíces</a:t>
            </a:r>
            <a:endParaRPr>
              <a:highlight>
                <a:srgbClr val="FF0000"/>
              </a:highlight>
              <a:latin typeface="Roboto"/>
              <a:ea typeface="Roboto"/>
              <a:cs typeface="Roboto"/>
              <a:sym typeface="Roboto"/>
            </a:endParaRPr>
          </a:p>
        </p:txBody>
      </p:sp>
      <p:sp>
        <p:nvSpPr>
          <p:cNvPr id="589" name="Google Shape;589;p66"/>
          <p:cNvSpPr txBox="1"/>
          <p:nvPr/>
        </p:nvSpPr>
        <p:spPr>
          <a:xfrm>
            <a:off x="3076575" y="3457575"/>
            <a:ext cx="857400" cy="31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FF0000"/>
                </a:highlight>
                <a:latin typeface="Roboto"/>
                <a:ea typeface="Roboto"/>
                <a:cs typeface="Roboto"/>
                <a:sym typeface="Roboto"/>
              </a:rPr>
              <a:t>Hojas</a:t>
            </a:r>
            <a:endParaRPr>
              <a:highlight>
                <a:srgbClr val="FF0000"/>
              </a:highlight>
              <a:latin typeface="Roboto"/>
              <a:ea typeface="Roboto"/>
              <a:cs typeface="Roboto"/>
              <a:sym typeface="Roboto"/>
            </a:endParaRPr>
          </a:p>
        </p:txBody>
      </p:sp>
      <p:sp>
        <p:nvSpPr>
          <p:cNvPr id="590" name="Google Shape;590;p66"/>
          <p:cNvSpPr txBox="1"/>
          <p:nvPr/>
        </p:nvSpPr>
        <p:spPr>
          <a:xfrm>
            <a:off x="1009650" y="2933700"/>
            <a:ext cx="752400" cy="2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FF0000"/>
                </a:highlight>
                <a:latin typeface="Roboto"/>
                <a:ea typeface="Roboto"/>
                <a:cs typeface="Roboto"/>
                <a:sym typeface="Roboto"/>
              </a:rPr>
              <a:t>Tallo</a:t>
            </a:r>
            <a:endParaRPr>
              <a:highlight>
                <a:srgbClr val="FF0000"/>
              </a:highlight>
              <a:latin typeface="Roboto"/>
              <a:ea typeface="Roboto"/>
              <a:cs typeface="Roboto"/>
              <a:sym typeface="Roboto"/>
            </a:endParaRPr>
          </a:p>
        </p:txBody>
      </p:sp>
      <p:sp>
        <p:nvSpPr>
          <p:cNvPr id="591" name="Google Shape;591;p66"/>
          <p:cNvSpPr txBox="1"/>
          <p:nvPr/>
        </p:nvSpPr>
        <p:spPr>
          <a:xfrm>
            <a:off x="2971800" y="1362075"/>
            <a:ext cx="1009800" cy="43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FF0000"/>
                </a:highlight>
                <a:latin typeface="Roboto"/>
                <a:ea typeface="Roboto"/>
                <a:cs typeface="Roboto"/>
                <a:sym typeface="Roboto"/>
              </a:rPr>
              <a:t>Espiga</a:t>
            </a:r>
            <a:endParaRPr>
              <a:highlight>
                <a:srgbClr val="FF0000"/>
              </a:highlight>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