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c97e3473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c97e3473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c97e347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c97e347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97e3473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97e3473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97e3473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97e3473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97e3473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97e3473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c97e3473d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c97e3473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c97e3473d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c97e3473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c97e3473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c97e3473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c97e3473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c97e3473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c97e3473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c97e3473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6660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Adopta una  Planta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893277" y="164337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¿Cuál es tu favorita?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388" y="2552375"/>
            <a:ext cx="4381221" cy="18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¡Hoy vas a poder adoptar una planta!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87900" y="1605825"/>
            <a:ext cx="46554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Irás afuera y eligiras una planta de la que quieras aprender más.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Tu planta puede ser </a:t>
            </a:r>
            <a:r>
              <a:rPr lang="en" sz="1200"/>
              <a:t>muy pequeňita </a:t>
            </a:r>
            <a:r>
              <a:rPr lang="en"/>
              <a:t>o </a:t>
            </a:r>
            <a:r>
              <a:rPr lang="en" sz="3000"/>
              <a:t>GIGANTE.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Puedes elegir una flor, un árbol, malezas, cactus, un grupo de pastos o cualquier otra planta que te resulte interesante. 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7325" y="1605813"/>
            <a:ext cx="3795900" cy="284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87900" y="73375"/>
            <a:ext cx="5118900" cy="97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Comenzarás por conocer tu planta...</a:t>
            </a:r>
            <a:endParaRPr sz="2900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87900" y="957700"/>
            <a:ext cx="5118900" cy="41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¿Cómo se ve tu planta? Dibuja y toma notas.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¿Qué tipo de suelo hay alrededor de tu planta? Si necesitas toma una muestra para hacer nuevamente una prueba de suelo.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¿Cómo recibe agua tu planta?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¿Cuánto sol recibe?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¿En qué tipo de microclima está?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¡Asegúrate de poner fecha, hora, tiempo que hace, etc.!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800" y="190413"/>
            <a:ext cx="3175124" cy="476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87900" y="73375"/>
            <a:ext cx="8368200" cy="7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Harás un dibujo botánico 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87900" y="813175"/>
            <a:ext cx="4184100" cy="42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botánica es el estudio científico de plantas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Botánico significa que se trata de plantas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Dibujos botánicos son dibujos científicos de plantas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Los dibujos deben ser reales y con detalles.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Los dibujos deben incluir toda la planta y también detalles de una parte 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1525" y="1144125"/>
            <a:ext cx="3694575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87900" y="91425"/>
            <a:ext cx="8368200" cy="109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Comienza con dibujos simples y luego pone más detalles ...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75" y="1287424"/>
            <a:ext cx="3615748" cy="361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8475" y="1287422"/>
            <a:ext cx="4820951" cy="36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Otros ejemplos de dibujos botánicos 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589" y="1250950"/>
            <a:ext cx="5456821" cy="3819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513" y="133350"/>
            <a:ext cx="3819525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0783" y="142875"/>
            <a:ext cx="4688742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6458" l="0" r="0" t="14875"/>
          <a:stretch/>
        </p:blipFill>
        <p:spPr>
          <a:xfrm>
            <a:off x="1670525" y="188575"/>
            <a:ext cx="5802926" cy="476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87900" y="145550"/>
            <a:ext cx="8368200" cy="9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Aqui se ven más ejemplos de jardínes botánicos dibujados en un diario 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10497" l="6043" r="9909" t="13819"/>
          <a:stretch/>
        </p:blipFill>
        <p:spPr>
          <a:xfrm>
            <a:off x="1784600" y="1254250"/>
            <a:ext cx="5574800" cy="37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87900" y="0"/>
            <a:ext cx="8368200" cy="13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Si se puede hacer con tu planta, corta una hoja y flor y apriétala en tus hojas. </a:t>
            </a:r>
            <a:endParaRPr sz="2700"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999" y="1320300"/>
            <a:ext cx="5488000" cy="365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¡Mira con atención el color y la forma!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b="3345" l="3452" r="1697" t="1876"/>
          <a:stretch/>
        </p:blipFill>
        <p:spPr>
          <a:xfrm>
            <a:off x="100250" y="1573575"/>
            <a:ext cx="5476600" cy="28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4">
            <a:alphaModFix/>
          </a:blip>
          <a:srcRect b="0" l="40137" r="0" t="0"/>
          <a:stretch/>
        </p:blipFill>
        <p:spPr>
          <a:xfrm>
            <a:off x="5942351" y="1573575"/>
            <a:ext cx="3058248" cy="28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