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 Slab"/>
      <p:regular r:id="rId17"/>
      <p:bold r:id="rId18"/>
    </p:embeddedFon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font" Target="fonts/RobotoSlab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8c97e3473d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8c97e3473d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c97e3473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c97e3473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c97e3473d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c97e3473d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c97e3473d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c97e3473d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c97e3473d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c97e3473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8c97e3473d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8c97e3473d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8c97e3473d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8c97e3473d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c97e3473d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8c97e3473d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8c97e3473d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8c97e3473d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c97e3473d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c97e3473d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6660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Adopt a Plant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893277" y="1643375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is your favorite?</a:t>
            </a:r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1388" y="2552375"/>
            <a:ext cx="4381221" cy="188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 you get to adopt a plant!</a:t>
            </a:r>
            <a:endParaRPr/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387900" y="1605825"/>
            <a:ext cx="46554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will go outside and choose a plant you want to learn more about.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Your plant can be </a:t>
            </a:r>
            <a:r>
              <a:rPr lang="en" sz="1200"/>
              <a:t>tiny </a:t>
            </a:r>
            <a:r>
              <a:rPr lang="en"/>
              <a:t>or </a:t>
            </a:r>
            <a:r>
              <a:rPr lang="en" sz="3000"/>
              <a:t>GIANT.</a:t>
            </a:r>
            <a:endParaRPr sz="3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You can choose a flower, a tree, a weed, a cactus, a clump of grass, or any other plant that you find interesting. </a:t>
            </a:r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7325" y="1605813"/>
            <a:ext cx="3795900" cy="284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87900" y="458025"/>
            <a:ext cx="51189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You are going to start by getting to know your plant...</a:t>
            </a:r>
            <a:endParaRPr sz="2900"/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387900" y="1489825"/>
            <a:ext cx="5118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your plant look like? Draw it and make notes.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types of soil are </a:t>
            </a:r>
            <a:r>
              <a:rPr lang="en"/>
              <a:t>around</a:t>
            </a:r>
            <a:r>
              <a:rPr lang="en"/>
              <a:t> your plant? If you need to, go back and do a new soil test.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does your plant get water?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much sun does your plant get?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type of microclimate is it in?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Make sure you include date, time, weather, etc!</a:t>
            </a: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6800" y="190413"/>
            <a:ext cx="3175124" cy="476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will be doing a botanical drawing	</a:t>
            </a:r>
            <a:endParaRPr/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87900" y="1316050"/>
            <a:ext cx="41841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Botany is the scientific study of plants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Botanical means it is about plants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Botanical drawings are scientific drawings of plants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The drawings should be accurate and detailed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The drawings should include pictures of the whole plant as well as detailed parts of the plant</a:t>
            </a: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1525" y="1144125"/>
            <a:ext cx="3694575" cy="36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87900" y="5035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Start with simple shapes then get more detailed...</a:t>
            </a:r>
            <a:endParaRPr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275" y="1287424"/>
            <a:ext cx="3615748" cy="3615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8475" y="1287422"/>
            <a:ext cx="4820951" cy="361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examples of botanical drawing</a:t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3589" y="1250950"/>
            <a:ext cx="5456821" cy="3819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513" y="133350"/>
            <a:ext cx="3819525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0783" y="142875"/>
            <a:ext cx="4688742" cy="485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b="6458" l="0" r="0" t="14875"/>
          <a:stretch/>
        </p:blipFill>
        <p:spPr>
          <a:xfrm>
            <a:off x="1670525" y="188575"/>
            <a:ext cx="5802926" cy="4766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are some examples of botanical gardens in nature journals</a:t>
            </a:r>
            <a:endParaRPr/>
          </a:p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21"/>
          <p:cNvPicPr preferRelativeResize="0"/>
          <p:nvPr/>
        </p:nvPicPr>
        <p:blipFill rotWithShape="1">
          <a:blip r:embed="rId3">
            <a:alphaModFix/>
          </a:blip>
          <a:srcRect b="10497" l="6043" r="9909" t="13819"/>
          <a:stretch/>
        </p:blipFill>
        <p:spPr>
          <a:xfrm>
            <a:off x="1784600" y="1254250"/>
            <a:ext cx="5574800" cy="376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it works with your plant, take a leaf and flower and press it in your journal</a:t>
            </a:r>
            <a:endParaRPr/>
          </a:p>
        </p:txBody>
      </p:sp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7999" y="1320300"/>
            <a:ext cx="5488000" cy="3659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 closely at color and shape!</a:t>
            </a:r>
            <a:endParaRPr/>
          </a:p>
        </p:txBody>
      </p:sp>
      <p:sp>
        <p:nvSpPr>
          <p:cNvPr id="134" name="Google Shape;134;p23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3"/>
          <p:cNvPicPr preferRelativeResize="0"/>
          <p:nvPr/>
        </p:nvPicPr>
        <p:blipFill rotWithShape="1">
          <a:blip r:embed="rId3">
            <a:alphaModFix/>
          </a:blip>
          <a:srcRect b="3345" l="3452" r="1697" t="1876"/>
          <a:stretch/>
        </p:blipFill>
        <p:spPr>
          <a:xfrm>
            <a:off x="100250" y="1573575"/>
            <a:ext cx="5476600" cy="28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/>
          <p:cNvPicPr preferRelativeResize="0"/>
          <p:nvPr/>
        </p:nvPicPr>
        <p:blipFill rotWithShape="1">
          <a:blip r:embed="rId4">
            <a:alphaModFix/>
          </a:blip>
          <a:srcRect b="0" l="40137" r="0" t="0"/>
          <a:stretch/>
        </p:blipFill>
        <p:spPr>
          <a:xfrm>
            <a:off x="5942351" y="1573575"/>
            <a:ext cx="3058248" cy="287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