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Roboto" panose="020B0604020202020204" charset="0"/>
      <p:regular r:id="rId11"/>
      <p:bold r:id="rId12"/>
      <p:italic r:id="rId13"/>
      <p:boldItalic r:id="rId14"/>
    </p:embeddedFont>
    <p:embeddedFont>
      <p:font typeface="Roboto Slab" panose="020B0604020202020204" charset="0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53" y="31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8c93fc2715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8c93fc2715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c93fc271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c93fc271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c93fc2715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c93fc2715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c93fc2715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c93fc2715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c93fc2715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c93fc2715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c93fc2715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c93fc2715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c93fc2715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c93fc2715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680302" y="225850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Exploración sobre hábitats 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1680302" y="17265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¿Qué vive alrededor mio? </a:t>
            </a:r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3338" y="2290525"/>
            <a:ext cx="3197315" cy="220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¿Qué es un hábitat?</a:t>
            </a:r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387900" y="1244600"/>
            <a:ext cx="5085900" cy="38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Un hábitat es el lugar dónde un organismo vivo tiene su casa. El hábitat tiene todas las condiciones ambientales que un organismo necesita para sobrevivir. </a:t>
            </a:r>
            <a:endParaRPr sz="19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/>
              <a:t>Para un animal eso significa todo lo que necesita para encontrar y recolectar comida, seleccionar una pareja y reproducirse. </a:t>
            </a:r>
            <a:endParaRPr sz="19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900"/>
              <a:t>Para una planta, un buen hábitat debe proveer la combinación apropiada de luz, aire, agua y suelo. </a:t>
            </a:r>
            <a:endParaRPr sz="19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900"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6200" y="1296525"/>
            <a:ext cx="3365400" cy="3289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Ejemplo de un Hábitat </a:t>
            </a:r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387900" y="1785500"/>
            <a:ext cx="4408500" cy="27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100"/>
              <a:t>El cactus </a:t>
            </a:r>
            <a:r>
              <a:rPr lang="en" sz="2100" u="sng"/>
              <a:t>prickly pear</a:t>
            </a:r>
            <a:r>
              <a:rPr lang="en" sz="2100"/>
              <a:t>, que está adaptado a suelos arenosos, climas secos y mucho sol, crece bien en lugares secos de Nuevo México. </a:t>
            </a: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8800" y="1296525"/>
            <a:ext cx="4042798" cy="303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Microclimas en tu barrio  </a:t>
            </a: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387900" y="1011825"/>
            <a:ext cx="3974700" cy="40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¿Qué es un microclima?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Micro = pequeňo o muy chiquito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Clima = temperatura + precipitación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Entonces un microclima es un área pequeňa que tiene diferentes temperaturas o cantidad de agua que otra área que lo rodea.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Una pared orientada hacia el Sur será más caliente que una orientada hacia el Norte ( en el Hemisferio Norte) </a:t>
            </a:r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 rotWithShape="1">
          <a:blip r:embed="rId3">
            <a:alphaModFix/>
          </a:blip>
          <a:srcRect l="4470"/>
          <a:stretch/>
        </p:blipFill>
        <p:spPr>
          <a:xfrm>
            <a:off x="4362450" y="1383250"/>
            <a:ext cx="4658851" cy="26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Exemplos de microclimas</a:t>
            </a:r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4292100" cy="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Ésta colina rocosa tiene dos lados, el lado hacia nosotros es el Sur y el lado hacia atrás es el Norte.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El lado del Sur es más caliente y seco porque recibe más Sol. Tiene plantas más pequeňas.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El lado que da al Norte se mantiene más frío y un poco más humedo, tiene plantas más grandes. </a:t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0650" y="1900588"/>
            <a:ext cx="4159201" cy="2257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387898" y="130063"/>
            <a:ext cx="8368200" cy="9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500" dirty="0"/>
              <a:t>¿Puedes adivinar qué lado de este canyon en Colorado da hacia el Norte y cuál hacia el Sur?</a:t>
            </a:r>
            <a:endParaRPr sz="2500" dirty="0"/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1710" y="1144113"/>
            <a:ext cx="5800576" cy="386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387900" y="307975"/>
            <a:ext cx="8368200" cy="66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Microclimas alrededor de tu barrio </a:t>
            </a:r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387900" y="975775"/>
            <a:ext cx="4831800" cy="41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Mira el mapa que dibujastes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Observa: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Áreas en el lado Norte y Sur de paredes y edificios . Áreas cerca de canales o donde se junta agua </a:t>
            </a:r>
            <a:endParaRPr sz="160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Lugares que reciben sombra por los árboles </a:t>
            </a:r>
            <a:endParaRPr sz="160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Áreas que tienen muchas plantas Secciones que tienen pocas o ninguna planta. </a:t>
            </a:r>
            <a:endParaRPr sz="160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700"/>
              <a:t>Elige 3 espacios diferentes para investigar. </a:t>
            </a:r>
            <a:endParaRPr sz="1700"/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3850" y="1487025"/>
            <a:ext cx="3619500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tu diario</a:t>
            </a:r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1"/>
          </p:nvPr>
        </p:nvSpPr>
        <p:spPr>
          <a:xfrm>
            <a:off x="387900" y="1253025"/>
            <a:ext cx="4821300" cy="381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Dibuja 3 diferentes microclimas hábitats.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Incluye cómo se ve y se siente el suelo. ¿Está caliente o frío? ¿Está seco o mojado? 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¿Qué plantas están creciendo allí? Dibújalas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Si ves animales, inclusive pájaros e insectos. Incluye todo lo que pienses es importante o te llama la atención. </a:t>
            </a:r>
            <a:endParaRPr sz="2000"/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6128" y="227600"/>
            <a:ext cx="3649549" cy="483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</Words>
  <Application>Microsoft Office PowerPoint</Application>
  <PresentationFormat>On-screen Show (16:9)</PresentationFormat>
  <Paragraphs>31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Roboto Slab</vt:lpstr>
      <vt:lpstr>Roboto</vt:lpstr>
      <vt:lpstr>Marina</vt:lpstr>
      <vt:lpstr>Exploración sobre hábitats </vt:lpstr>
      <vt:lpstr>¿Qué es un hábitat?</vt:lpstr>
      <vt:lpstr>Ejemplo de un Hábitat </vt:lpstr>
      <vt:lpstr>Microclimas en tu barrio  </vt:lpstr>
      <vt:lpstr>Exemplos de microclimas</vt:lpstr>
      <vt:lpstr>PowerPoint Presentation</vt:lpstr>
      <vt:lpstr>Microclimas alrededor de tu barrio </vt:lpstr>
      <vt:lpstr>En tu diario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Exploración sobre hábitats </dc:title>
  <cp:lastModifiedBy>Education Director</cp:lastModifiedBy>
  <cp:revision>1</cp:revision>
  <dcterms:modified xsi:type="dcterms:W3CDTF">2020-08-11T00:16:27Z</dcterms:modified>
</cp:coreProperties>
</file>