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Slab"/>
      <p:regular r:id="rId14"/>
      <p:bold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Slab-bold.fntdata"/><Relationship Id="rId14" Type="http://schemas.openxmlformats.org/officeDocument/2006/relationships/font" Target="fonts/RobotoSlab-regular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c93fc271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c93fc271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c93fc271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c93fc271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c93fc271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c93fc271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c93fc271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c93fc271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c93fc2715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c93fc2715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c93fc2715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c93fc2715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c93fc2715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c93fc2715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2258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Habitat Exploration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17265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lives all around you?</a:t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3338" y="2290525"/>
            <a:ext cx="3197315" cy="220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habitat?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87900" y="1244600"/>
            <a:ext cx="5085900" cy="38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 habitat is a place where a living organism makes its home. A habitat meets all the environmental conditions an organism needs to survive. </a:t>
            </a:r>
            <a:endParaRPr sz="19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For an animal, that means everything it needs to find and gather food, select a mate, and successfully reproduce.</a:t>
            </a:r>
            <a:endParaRPr sz="19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For a plant, a good habitat must provide the right combination of light, air, water, and soil. </a:t>
            </a:r>
            <a:endParaRPr sz="19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6200" y="1296525"/>
            <a:ext cx="3365400" cy="3289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Habitat Example</a:t>
            </a:r>
            <a:endParaRPr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87900" y="1785500"/>
            <a:ext cx="4408500" cy="27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</a:t>
            </a:r>
            <a:r>
              <a:rPr lang="en" sz="2100"/>
              <a:t>he prickly pear cactus, which is adapted for sandy soil, dry climates, and bright sunlight, grows well in dry places in New Mexico.</a:t>
            </a:r>
            <a:endParaRPr sz="21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8800" y="1296525"/>
            <a:ext cx="4042798" cy="303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Microclimates in your neighborhood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87900" y="1309925"/>
            <a:ext cx="3974700" cy="37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microclimate?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Micro = small or tiny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Climate = temperature + precipitation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So a microclimate is a small area that has a different </a:t>
            </a:r>
            <a:r>
              <a:rPr lang="en"/>
              <a:t>temperature</a:t>
            </a:r>
            <a:r>
              <a:rPr lang="en"/>
              <a:t> or amount of water than the area around it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 south facing wall will be hotter than a north facing wall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b="0" l="4470" r="0" t="0"/>
          <a:stretch/>
        </p:blipFill>
        <p:spPr>
          <a:xfrm>
            <a:off x="4362450" y="1383250"/>
            <a:ext cx="4658851" cy="26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of microclimates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87900" y="1489825"/>
            <a:ext cx="42921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rocky hill has two sides, one faces north and the side closer to us faces south.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south side is warmer and drier because of the sun. It has smaller plants.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The north side stays cooler and a little wetter and has larger plants.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650" y="1900588"/>
            <a:ext cx="4159201" cy="2257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guess which side of this canyon in Colorado faces north and which faces south? </a:t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710" y="1144113"/>
            <a:ext cx="5800576" cy="386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Microclimates around your neighborhood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87900" y="1246400"/>
            <a:ext cx="48318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back to the map you drew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Look for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Areas on the north side and south side of walls and buildings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Areas near canales or where rain collects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Places that are shaded by trees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Areas that have a lot of plants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Sections that have no plants or few plants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Choose 3 different spaces to investigate</a:t>
            </a:r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3850" y="1487025"/>
            <a:ext cx="36195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your journals...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87900" y="1253025"/>
            <a:ext cx="4821300" cy="34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Draw 3 different microclimate habitats.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Include the way the soil feels and looks. Is it warm or cool? Wet or dry?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What plants are growing there. Draw them.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If you see any animals, including birds and insects.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Include anything else you think is important to notice. </a:t>
            </a:r>
            <a:endParaRPr sz="2000"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6128" y="227600"/>
            <a:ext cx="3649549" cy="483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