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Roboto" panose="020B0604020202020204" charset="0"/>
      <p:regular r:id="rId20"/>
      <p:bold r:id="rId21"/>
      <p:italic r:id="rId22"/>
      <p:boldItalic r:id="rId23"/>
    </p:embeddedFont>
    <p:embeddedFont>
      <p:font typeface="Roboto Slab" panose="020B0604020202020204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53" y="319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8dd9922065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8dd9922065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dd9922065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dd9922065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dd9922065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dd9922065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dd9922065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dd9922065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dd9922065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8dd9922065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8dd9922065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8dd9922065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8dd9922065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8dd9922065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8dd9922065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8dd9922065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8dd9922065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8dd9922065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dd9922065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8dd9922065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8dd9922065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8dd9922065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8dd9922065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8dd9922065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8dd9922065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8dd9922065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8dd9922065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8dd9922065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8dd9922065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8dd9922065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8dd9922065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8dd9922065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843675" y="434325"/>
            <a:ext cx="5783400" cy="110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Explorando el Suelo </a:t>
            </a: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"/>
          </p:nvPr>
        </p:nvSpPr>
        <p:spPr>
          <a:xfrm>
            <a:off x="1843677" y="144500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¿Qué hay debajo de tus pies? </a:t>
            </a:r>
            <a:endParaRPr/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6350" y="2145775"/>
            <a:ext cx="3458045" cy="194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¿Por qué debemos cuidar y preocuparnos por el suelo? </a:t>
            </a:r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9850" y="1144125"/>
            <a:ext cx="6464301" cy="387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¿Son todos los suelos iguales? ¿Cómo puedes saber? </a:t>
            </a:r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6700" y="1326034"/>
            <a:ext cx="5312226" cy="340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41841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Tipos de Suelo </a:t>
            </a:r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1953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Arcilloso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Limoso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Arenoso 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Humífero/Franco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Mezcla de todos los anteriores </a:t>
            </a:r>
            <a:endParaRPr dirty="0"/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3050" y="201150"/>
            <a:ext cx="4893600" cy="48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87900" y="68425"/>
            <a:ext cx="8368200" cy="115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La textura del suelo esta relacionada con el tamaňo de las partículas( las partes pequeňas) y con la cantidad de materia orgánica en el suelo.</a:t>
            </a:r>
            <a:endParaRPr sz="2600"/>
          </a:p>
        </p:txBody>
      </p:sp>
      <p:sp>
        <p:nvSpPr>
          <p:cNvPr id="92" name="Google Shape;92;p17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41841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Grava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Arena </a:t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4575" y="1343200"/>
            <a:ext cx="5014850" cy="36581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>
            <a:spLocks noGrp="1"/>
          </p:cNvSpPr>
          <p:nvPr>
            <p:ph type="body" idx="1"/>
          </p:nvPr>
        </p:nvSpPr>
        <p:spPr>
          <a:xfrm>
            <a:off x="4672125" y="1632800"/>
            <a:ext cx="41841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Limo</a:t>
            </a:r>
            <a:endParaRPr/>
          </a:p>
          <a:p>
            <a:pPr marL="0" lvl="0" indent="0" algn="r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Arcilla </a:t>
            </a:r>
            <a:endParaRPr/>
          </a:p>
        </p:txBody>
      </p:sp>
      <p:pic>
        <p:nvPicPr>
          <p:cNvPr id="95" name="Google Shape;95;p17"/>
          <p:cNvPicPr preferRelativeResize="0"/>
          <p:nvPr/>
        </p:nvPicPr>
        <p:blipFill rotWithShape="1">
          <a:blip r:embed="rId4">
            <a:alphaModFix/>
          </a:blip>
          <a:srcRect r="60482" b="63883"/>
          <a:stretch/>
        </p:blipFill>
        <p:spPr>
          <a:xfrm>
            <a:off x="669874" y="1942950"/>
            <a:ext cx="1122000" cy="10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 rotWithShape="1">
          <a:blip r:embed="rId5">
            <a:alphaModFix/>
          </a:blip>
          <a:srcRect l="31712" t="43798" r="38464" b="1658"/>
          <a:stretch/>
        </p:blipFill>
        <p:spPr>
          <a:xfrm>
            <a:off x="669875" y="3557070"/>
            <a:ext cx="1121999" cy="1154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 rotWithShape="1">
          <a:blip r:embed="rId6">
            <a:alphaModFix/>
          </a:blip>
          <a:srcRect l="70734"/>
          <a:stretch/>
        </p:blipFill>
        <p:spPr>
          <a:xfrm>
            <a:off x="7571993" y="1994439"/>
            <a:ext cx="1013706" cy="115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 rotWithShape="1">
          <a:blip r:embed="rId7">
            <a:alphaModFix/>
          </a:blip>
          <a:srcRect l="34271"/>
          <a:stretch/>
        </p:blipFill>
        <p:spPr>
          <a:xfrm>
            <a:off x="7572001" y="3629200"/>
            <a:ext cx="1013700" cy="1154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>
            <a:spLocks noGrp="1"/>
          </p:cNvSpPr>
          <p:nvPr>
            <p:ph type="title"/>
          </p:nvPr>
        </p:nvSpPr>
        <p:spPr>
          <a:xfrm>
            <a:off x="387900" y="0"/>
            <a:ext cx="8368200" cy="114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¿Por qué es importante la textura del suelo?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Piensa en Ricitos de Oro y los Tres Osos...</a:t>
            </a:r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body" idx="1"/>
          </p:nvPr>
        </p:nvSpPr>
        <p:spPr>
          <a:xfrm>
            <a:off x="387900" y="1025850"/>
            <a:ext cx="4698000" cy="65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Muy </a:t>
            </a:r>
            <a:r>
              <a:rPr lang="en" sz="1100"/>
              <a:t>pequeňo</a:t>
            </a:r>
            <a:r>
              <a:rPr lang="en"/>
              <a:t>: Suelos arcillosos - Acumulan agua pero se compactan facilmente y no dejan respirar a las raíces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Muy </a:t>
            </a:r>
            <a:r>
              <a:rPr lang="en" sz="2200"/>
              <a:t>GRANDES</a:t>
            </a:r>
            <a:r>
              <a:rPr lang="en"/>
              <a:t>: Suelos arenosos - Permite espacios con aire en el suelo, el agua pasa a través y no deja que la planta absorba agua por sus raíces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Perfecto: Suelos humíferos o francos y limosos - tienen la textura perfecta. Las raíces pueden respirar,  el agua se mantiene en el suelo.</a:t>
            </a:r>
            <a:endParaRPr/>
          </a:p>
        </p:txBody>
      </p:sp>
      <p:pic>
        <p:nvPicPr>
          <p:cNvPr id="105" name="Google Shape;10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5900" y="1731600"/>
            <a:ext cx="3998025" cy="283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¿Cómo saber qué tipo de suelo es? ¡Haz una prueba fácil del suelo! </a:t>
            </a:r>
            <a:endParaRPr/>
          </a:p>
        </p:txBody>
      </p:sp>
      <p:sp>
        <p:nvSpPr>
          <p:cNvPr id="111" name="Google Shape;111;p19"/>
          <p:cNvSpPr txBox="1">
            <a:spLocks noGrp="1"/>
          </p:cNvSpPr>
          <p:nvPr>
            <p:ph type="body" idx="1"/>
          </p:nvPr>
        </p:nvSpPr>
        <p:spPr>
          <a:xfrm>
            <a:off x="4668600" y="1586325"/>
            <a:ext cx="40875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Aprenderemos a hacer 2 pruebas </a:t>
            </a:r>
            <a:endParaRPr sz="2900"/>
          </a:p>
          <a:p>
            <a:pPr marL="457200" lvl="0" indent="-412750" algn="l" rtl="0">
              <a:spcBef>
                <a:spcPts val="1600"/>
              </a:spcBef>
              <a:spcAft>
                <a:spcPts val="0"/>
              </a:spcAft>
              <a:buSzPts val="2900"/>
              <a:buChar char="-"/>
            </a:pPr>
            <a:r>
              <a:rPr lang="en" sz="2900"/>
              <a:t>La prueba de apretar</a:t>
            </a:r>
            <a:endParaRPr sz="2900"/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SzPts val="2900"/>
              <a:buChar char="-"/>
            </a:pPr>
            <a:r>
              <a:rPr lang="en" sz="2900"/>
              <a:t>La prueba de sacudir </a:t>
            </a:r>
            <a:endParaRPr sz="2900"/>
          </a:p>
        </p:txBody>
      </p:sp>
      <p:pic>
        <p:nvPicPr>
          <p:cNvPr id="112" name="Google Shape;11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400" y="1586325"/>
            <a:ext cx="428625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Primer paso: Junta muestras de suelos </a:t>
            </a:r>
            <a:endParaRPr/>
          </a:p>
        </p:txBody>
      </p:sp>
      <p:sp>
        <p:nvSpPr>
          <p:cNvPr id="118" name="Google Shape;118;p20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4184100" cy="35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2-3 lugares en tu jardín junta una taza de suelo en cada lugar y poniéndolo en bolsas diferentes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Etiqueta cada bolsa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Escribe detalles sobre dónde juntastes cada muestra en tu diario.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Incluye: Lugar, plantas, agua y todo lo que pienses sea bueno conocer </a:t>
            </a:r>
            <a:endParaRPr/>
          </a:p>
        </p:txBody>
      </p:sp>
      <p:pic>
        <p:nvPicPr>
          <p:cNvPr id="119" name="Google Shape;1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8400" y="1144125"/>
            <a:ext cx="3694575" cy="369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type="body" idx="1"/>
          </p:nvPr>
        </p:nvSpPr>
        <p:spPr>
          <a:xfrm>
            <a:off x="312959" y="455275"/>
            <a:ext cx="4131300" cy="18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Prueba de Apretar: </a:t>
            </a:r>
            <a:endParaRPr lang="en" sz="17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en" sz="9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dirty="0"/>
              <a:t>El </a:t>
            </a:r>
            <a:r>
              <a:rPr lang="en" sz="2000" u="sng" dirty="0"/>
              <a:t>suelo arcilloso</a:t>
            </a:r>
            <a:r>
              <a:rPr lang="en" sz="2000" dirty="0"/>
              <a:t> mantendrá su forma y al ser pinchado estará firme en tu mano.</a:t>
            </a:r>
            <a:endParaRPr sz="20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u="sng" dirty="0"/>
              <a:t>El suelo arenoso</a:t>
            </a:r>
            <a:r>
              <a:rPr lang="en" sz="2000" dirty="0"/>
              <a:t> se desintegrará facilmente cuando abras tu mano.</a:t>
            </a:r>
            <a:endParaRPr sz="2000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000" u="sng" dirty="0"/>
              <a:t>El suelo humífero/franco</a:t>
            </a:r>
            <a:r>
              <a:rPr lang="en" sz="2000" dirty="0"/>
              <a:t> mantendrá su forma pero cuando lo pinches se desintegrará</a:t>
            </a:r>
            <a:endParaRPr sz="2000" dirty="0"/>
          </a:p>
        </p:txBody>
      </p:sp>
      <p:pic>
        <p:nvPicPr>
          <p:cNvPr id="125" name="Google Shape;1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6550" y="1390525"/>
            <a:ext cx="4541575" cy="298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 Prueba De Sacudir Una Jarra/ Recipiente </a:t>
            </a:r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body" idx="1"/>
          </p:nvPr>
        </p:nvSpPr>
        <p:spPr>
          <a:xfrm>
            <a:off x="95375" y="1470775"/>
            <a:ext cx="3906116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dirty="0"/>
              <a:t>Llena una jarra de vidrio por la mitad con tu muestra de suelo.</a:t>
            </a:r>
            <a:endParaRPr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" dirty="0"/>
              <a:t>Llena la otra mitad con agua, dejando 1 pulgada arriba con aire.</a:t>
            </a:r>
            <a:endParaRPr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" dirty="0"/>
              <a:t>Pone una tapa y sacude fuertemente la jarra hasta que no haya más pedazos de suelo.</a:t>
            </a:r>
            <a:endParaRPr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" dirty="0"/>
              <a:t>Deja la jarra sin mover durante toda la noche </a:t>
            </a:r>
            <a:endParaRPr dirty="0"/>
          </a:p>
        </p:txBody>
      </p:sp>
      <p:pic>
        <p:nvPicPr>
          <p:cNvPr id="132" name="Google Shape;132;p22"/>
          <p:cNvPicPr preferRelativeResize="0"/>
          <p:nvPr/>
        </p:nvPicPr>
        <p:blipFill rotWithShape="1">
          <a:blip r:embed="rId3">
            <a:alphaModFix/>
          </a:blip>
          <a:srcRect b="58979"/>
          <a:stretch/>
        </p:blipFill>
        <p:spPr>
          <a:xfrm>
            <a:off x="4001491" y="1470775"/>
            <a:ext cx="4973100" cy="3289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>
            <a:spLocks noGrp="1"/>
          </p:cNvSpPr>
          <p:nvPr>
            <p:ph type="title"/>
          </p:nvPr>
        </p:nvSpPr>
        <p:spPr>
          <a:xfrm>
            <a:off x="387900" y="159850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 Prueba de Sacudir </a:t>
            </a:r>
            <a:endParaRPr/>
          </a:p>
        </p:txBody>
      </p:sp>
      <p:sp>
        <p:nvSpPr>
          <p:cNvPr id="138" name="Google Shape;138;p23"/>
          <p:cNvSpPr txBox="1">
            <a:spLocks noGrp="1"/>
          </p:cNvSpPr>
          <p:nvPr>
            <p:ph type="body" idx="1"/>
          </p:nvPr>
        </p:nvSpPr>
        <p:spPr>
          <a:xfrm>
            <a:off x="326940" y="1333630"/>
            <a:ext cx="3441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Arena  Limo     Arcilla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 dirty="0"/>
              <a:t>Examinando las proporciones de cada capa puedes tener una idea de que tipo de suelo tienes y lo</a:t>
            </a:r>
            <a:endParaRPr sz="15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 dirty="0"/>
              <a:t>que debes agregar para mejorarlo. Aquí hay algunos ejemplos para usar como comparación. La jarra del medio tiene el suelo ideal.</a:t>
            </a:r>
            <a:endParaRPr sz="1500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500" dirty="0"/>
          </a:p>
        </p:txBody>
      </p:sp>
      <p:pic>
        <p:nvPicPr>
          <p:cNvPr id="139" name="Google Shape;139;p23"/>
          <p:cNvPicPr preferRelativeResize="0"/>
          <p:nvPr/>
        </p:nvPicPr>
        <p:blipFill rotWithShape="1">
          <a:blip r:embed="rId3">
            <a:alphaModFix/>
          </a:blip>
          <a:srcRect t="46541" b="8459"/>
          <a:stretch/>
        </p:blipFill>
        <p:spPr>
          <a:xfrm>
            <a:off x="4049125" y="757799"/>
            <a:ext cx="4706976" cy="438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Suelos arenosos </a:t>
            </a:r>
            <a:endParaRPr/>
          </a:p>
        </p:txBody>
      </p:sp>
      <p:sp>
        <p:nvSpPr>
          <p:cNvPr id="145" name="Google Shape;145;p24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5572500" cy="3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 arena y las piedritas son las más pesadas y quedarán en el fondo de la jarra primero, usualmente en 1 minuto 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Los granos más grandes estarán en el fondo, Luego habrá una capa de limo que tomará como 10 minutos en bajar.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Finalmente arriba de todo estarán las pequeňas partículas de arcilla.  Frecuentemente éste tipo de suelo se encuentra en un desierto. </a:t>
            </a:r>
            <a:endParaRPr/>
          </a:p>
        </p:txBody>
      </p:sp>
      <p:pic>
        <p:nvPicPr>
          <p:cNvPr id="146" name="Google Shape;146;p24"/>
          <p:cNvPicPr preferRelativeResize="0"/>
          <p:nvPr/>
        </p:nvPicPr>
        <p:blipFill rotWithShape="1">
          <a:blip r:embed="rId3">
            <a:alphaModFix/>
          </a:blip>
          <a:srcRect t="61531" r="65919" b="8459"/>
          <a:stretch/>
        </p:blipFill>
        <p:spPr>
          <a:xfrm>
            <a:off x="6303677" y="1144125"/>
            <a:ext cx="1984254" cy="3424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Suelos Limoso </a:t>
            </a:r>
            <a:endParaRPr/>
          </a:p>
        </p:txBody>
      </p:sp>
      <p:sp>
        <p:nvSpPr>
          <p:cNvPr id="152" name="Google Shape;152;p2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42498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Suelos limosos o humíferos/francos son los más fáciles para hacer crecer flores y vegetales. Tienen mayor cantidad de limo que de arcilla o arena.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El limo es bueno para mantener el agua pero también permite los espacios con aire que dejan respirar a las raíces. </a:t>
            </a:r>
            <a:endParaRPr/>
          </a:p>
        </p:txBody>
      </p:sp>
      <p:pic>
        <p:nvPicPr>
          <p:cNvPr id="153" name="Google Shape;153;p25"/>
          <p:cNvPicPr preferRelativeResize="0"/>
          <p:nvPr/>
        </p:nvPicPr>
        <p:blipFill rotWithShape="1">
          <a:blip r:embed="rId3">
            <a:alphaModFix/>
          </a:blip>
          <a:srcRect l="36107" t="61538" r="34888" b="8460"/>
          <a:stretch/>
        </p:blipFill>
        <p:spPr>
          <a:xfrm>
            <a:off x="6182776" y="1144125"/>
            <a:ext cx="1802137" cy="3653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Suelos arcillosos </a:t>
            </a:r>
            <a:endParaRPr/>
          </a:p>
        </p:txBody>
      </p:sp>
      <p:sp>
        <p:nvSpPr>
          <p:cNvPr id="159" name="Google Shape;159;p26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5255100" cy="34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 partículas de arcilla toman hasta 24 horas para bajar del agua.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Los suelos arcillosos son pesados, gruesos y con poco aire.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Son buenos para mantener el agua, pero muchas plantas tienen problemas para crecer cuando hay mucha arcilla. Los jardineros agregan compost a los suelos arcillosos para hacer que tengan más aire. </a:t>
            </a:r>
            <a:endParaRPr/>
          </a:p>
        </p:txBody>
      </p:sp>
      <p:pic>
        <p:nvPicPr>
          <p:cNvPr id="160" name="Google Shape;160;p26"/>
          <p:cNvPicPr preferRelativeResize="0"/>
          <p:nvPr/>
        </p:nvPicPr>
        <p:blipFill rotWithShape="1">
          <a:blip r:embed="rId3">
            <a:alphaModFix/>
          </a:blip>
          <a:srcRect l="68256" t="61767" b="8461"/>
          <a:stretch/>
        </p:blipFill>
        <p:spPr>
          <a:xfrm>
            <a:off x="6140500" y="1072500"/>
            <a:ext cx="1901819" cy="3496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>
            <a:spLocks noGrp="1"/>
          </p:cNvSpPr>
          <p:nvPr>
            <p:ph type="title"/>
          </p:nvPr>
        </p:nvSpPr>
        <p:spPr>
          <a:xfrm>
            <a:off x="0" y="0"/>
            <a:ext cx="8756100" cy="148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Deberas mirar cuidadosamente en tu jarra para estimar las cantidades</a:t>
            </a:r>
            <a:r>
              <a:rPr lang="en">
                <a:highlight>
                  <a:srgbClr val="FF0000"/>
                </a:highlight>
              </a:rPr>
              <a:t> </a:t>
            </a:r>
            <a:endParaRPr>
              <a:highlight>
                <a:srgbClr val="FF0000"/>
              </a:highlight>
            </a:endParaRPr>
          </a:p>
        </p:txBody>
      </p:sp>
      <p:sp>
        <p:nvSpPr>
          <p:cNvPr id="166" name="Google Shape;166;p27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4408500" cy="365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Puedes usar una regla para marcar lineas en la jarra o simplemente usa tus ojos.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Recuerda que todas las capas juntas son el 100%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Dibuja las jarras y estima porcentajes en tu diario. Todas las capas juntas( sin contar el agua) en la  jarra es 100%. La mitad de eso es 50%. La mitad de la mitad es 25% </a:t>
            </a:r>
            <a:endParaRPr/>
          </a:p>
        </p:txBody>
      </p:sp>
      <p:pic>
        <p:nvPicPr>
          <p:cNvPr id="167" name="Google Shape;1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3450" y="1600525"/>
            <a:ext cx="3322650" cy="332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>
            <a:spLocks noGrp="1"/>
          </p:cNvSpPr>
          <p:nvPr>
            <p:ph type="title"/>
          </p:nvPr>
        </p:nvSpPr>
        <p:spPr>
          <a:xfrm>
            <a:off x="387900" y="0"/>
            <a:ext cx="8368200" cy="162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¡Estamos curiosos por conocer lo que descubristes sobre el tipo de suelo que tienes en tu casa! </a:t>
            </a:r>
            <a:endParaRPr/>
          </a:p>
        </p:txBody>
      </p:sp>
      <p:sp>
        <p:nvSpPr>
          <p:cNvPr id="173" name="Google Shape;173;p28"/>
          <p:cNvSpPr txBox="1">
            <a:spLocks noGrp="1"/>
          </p:cNvSpPr>
          <p:nvPr>
            <p:ph type="body" idx="1"/>
          </p:nvPr>
        </p:nvSpPr>
        <p:spPr>
          <a:xfrm>
            <a:off x="440825" y="1753950"/>
            <a:ext cx="3350100" cy="281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 dirty="0"/>
              <a:t>¿Qué tipo de suelo piensas tiene tiene esta persona?</a:t>
            </a:r>
            <a:endParaRPr sz="2400" dirty="0"/>
          </a:p>
        </p:txBody>
      </p:sp>
      <p:pic>
        <p:nvPicPr>
          <p:cNvPr id="174" name="Google Shape;17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5371" y="1202437"/>
            <a:ext cx="4871567" cy="365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/>
          <p:cNvSpPr txBox="1">
            <a:spLocks noGrp="1"/>
          </p:cNvSpPr>
          <p:nvPr>
            <p:ph type="title"/>
          </p:nvPr>
        </p:nvSpPr>
        <p:spPr>
          <a:xfrm>
            <a:off x="83100" y="0"/>
            <a:ext cx="9060900" cy="139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¡Estamos curiosos por conocer lo que Estamos curiosos por conocer que descubristes sobre el tipo de suelo que tienes en tu casa! </a:t>
            </a:r>
            <a:endParaRPr sz="2800" dirty="0"/>
          </a:p>
        </p:txBody>
      </p:sp>
      <p:sp>
        <p:nvSpPr>
          <p:cNvPr id="180" name="Google Shape;180;p29"/>
          <p:cNvSpPr txBox="1">
            <a:spLocks noGrp="1"/>
          </p:cNvSpPr>
          <p:nvPr>
            <p:ph type="body" idx="1"/>
          </p:nvPr>
        </p:nvSpPr>
        <p:spPr>
          <a:xfrm>
            <a:off x="133004" y="1489825"/>
            <a:ext cx="3802367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¿Qué tipo de suelo piensas tiene tiene esta persona?</a:t>
            </a:r>
            <a:endParaRPr sz="24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 dirty="0"/>
              <a:t>¡Es un suelo arenoso! </a:t>
            </a:r>
            <a:endParaRPr sz="2400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 dirty="0"/>
              <a:t>Yo estimaré que tiene 60% de arena, 30% de limo y 10% de arcilla. </a:t>
            </a:r>
            <a:endParaRPr sz="2400" dirty="0"/>
          </a:p>
        </p:txBody>
      </p:sp>
      <p:pic>
        <p:nvPicPr>
          <p:cNvPr id="181" name="Google Shape;18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5371" y="1489887"/>
            <a:ext cx="4871567" cy="365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768</Words>
  <Application>Microsoft Office PowerPoint</Application>
  <PresentationFormat>On-screen Show (16:9)</PresentationFormat>
  <Paragraphs>68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Roboto Slab</vt:lpstr>
      <vt:lpstr>Roboto</vt:lpstr>
      <vt:lpstr>Marina</vt:lpstr>
      <vt:lpstr>Explorando el Suelo </vt:lpstr>
      <vt:lpstr>¿Por qué debemos cuidar y preocuparnos por el suelo? </vt:lpstr>
      <vt:lpstr>¿Son todos los suelos iguales? ¿Cómo puedes saber? </vt:lpstr>
      <vt:lpstr>Tipos de Suelo </vt:lpstr>
      <vt:lpstr>La textura del suelo esta relacionada con el tamaňo de las partículas( las partes pequeňas) y con la cantidad de materia orgánica en el suelo.</vt:lpstr>
      <vt:lpstr>¿Por qué es importante la textura del suelo?  Piensa en Ricitos de Oro y los Tres Osos...</vt:lpstr>
      <vt:lpstr>¿Cómo saber qué tipo de suelo es? ¡Haz una prueba fácil del suelo! </vt:lpstr>
      <vt:lpstr>Primer paso: Junta muestras de suelos </vt:lpstr>
      <vt:lpstr>PowerPoint Presentation</vt:lpstr>
      <vt:lpstr>La Prueba De Sacudir Una Jarra/ Recipiente </vt:lpstr>
      <vt:lpstr>La Prueba de Sacudir </vt:lpstr>
      <vt:lpstr>Suelos arenosos </vt:lpstr>
      <vt:lpstr>Suelos Limoso </vt:lpstr>
      <vt:lpstr>Suelos arcillosos </vt:lpstr>
      <vt:lpstr>Deberas mirar cuidadosamente en tu jarra para estimar las cantidades </vt:lpstr>
      <vt:lpstr>¡Estamos curiosos por conocer lo que descubristes sobre el tipo de suelo que tienes en tu casa! </vt:lpstr>
      <vt:lpstr>¡Estamos curiosos por conocer lo que Estamos curiosos por conocer que descubristes sobre el tipo de suelo que tienes en tu casa!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Explorando el Suelo </dc:title>
  <cp:lastModifiedBy>Education Director</cp:lastModifiedBy>
  <cp:revision>3</cp:revision>
  <dcterms:modified xsi:type="dcterms:W3CDTF">2020-08-11T00:23:46Z</dcterms:modified>
</cp:coreProperties>
</file>