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Default Extension="fntdata" ContentType="application/x-fontdata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embedTrueTypeFonts="1" saveSubsetFonts="1" autoCompressPictures="0">
  <p:sldMasterIdLst>
    <p:sldMasterId id="2147483659" r:id="rId1"/>
  </p:sldMasterIdLst>
  <p:notesMasterIdLst>
    <p:notesMasterId r:id="rId19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</p:sldIdLst>
  <p:sldSz cx="9144000" cy="5143500" type="screen16x9"/>
  <p:notesSz cx="6858000" cy="9144000"/>
  <p:embeddedFontLst>
    <p:embeddedFont>
      <p:font typeface="Roboto" panose="020B0604020202020204" charset="0"/>
      <p:regular r:id="rId20"/>
      <p:bold r:id="rId21"/>
      <p:italic r:id="rId22"/>
      <p:boldItalic r:id="rId23"/>
    </p:embeddedFont>
    <p:embeddedFont>
      <p:font typeface="Roboto Slab" panose="020B0604020202020204" charset="0"/>
      <p:regular r:id="rId24"/>
      <p:bold r:id="rId25"/>
    </p:embeddedFont>
  </p:embeddedFontLst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:p15="http://schemas.microsoft.com/office/powerpoint/2012/main">
        <p15:guide id="1" orient="horz" pos="162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>
      <p:cViewPr varScale="1">
        <p:scale>
          <a:sx n="69" d="100"/>
          <a:sy n="69" d="100"/>
        </p:scale>
        <p:origin x="53" y="319"/>
      </p:cViewPr>
      <p:guideLst>
        <p:guide orient="horz" pos="162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font" Target="fonts/font2.fntdata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font" Target="fonts/font6.fntdata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font" Target="fonts/font1.fntdata"/><Relationship Id="rId29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font" Target="fonts/font5.fntdata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font" Target="fonts/font4.fntdata"/><Relationship Id="rId28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font" Target="fonts/font3.fntdata"/><Relationship Id="rId27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7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" name="Google Shape;4;n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marL="914400" lvl="1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marL="1371600" lvl="2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marL="1828800" lvl="3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marL="2286000" lvl="4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marL="2743200" lvl="5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marL="3200400" lvl="6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marL="3657600" lvl="7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marL="4114800" lvl="8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" name="Google Shape;60;p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1" name="Google Shape;61;p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" name="Google Shape;67;g8dd9922065_0_54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8" name="Google Shape;68;g8dd9922065_0_5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7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4" name="Google Shape;74;g8dd9922065_0_6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5" name="Google Shape;75;g8dd9922065_0_6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" name="Google Shape;81;g8dd9922065_0_7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82" name="Google Shape;82;g8dd9922065_0_7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8" name="Google Shape;88;g8dd9922065_0_138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89" name="Google Shape;89;g8dd9922065_0_138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0" name="Google Shape;100;g8dd9922065_0_15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01" name="Google Shape;101;g8dd9922065_0_15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0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7" name="Google Shape;107;g8dd9922065_0_76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08" name="Google Shape;108;g8dd9922065_0_7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4" name="Google Shape;114;g8dd9922065_0_66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15" name="Google Shape;115;g8dd9922065_0_6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1" name="Google Shape;121;g8dd9922065_0_8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22" name="Google Shape;122;g8dd9922065_0_8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7" name="Google Shape;127;g8dd9922065_0_86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28" name="Google Shape;128;g8dd9922065_0_8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4" name="Google Shape;134;g8dd9922065_0_159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35" name="Google Shape;135;g8dd9922065_0_159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1" name="Google Shape;141;g8dd9922065_0_123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42" name="Google Shape;142;g8dd9922065_0_12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4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8" name="Google Shape;148;g8dd9922065_0_133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49" name="Google Shape;149;g8dd9922065_0_13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5" name="Google Shape;155;g8dd9922065_0_118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56" name="Google Shape;156;g8dd9922065_0_118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2" name="Google Shape;162;g8dd9922065_0_178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63" name="Google Shape;163;g8dd9922065_0_178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9" name="Google Shape;169;g8dd9922065_0_172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70" name="Google Shape;170;g8dd9922065_0_17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7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6" name="Google Shape;176;g8dd9922065_0_186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77" name="Google Shape;177;g8dd9922065_0_18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" type="title">
  <p:cSld name="TITLE">
    <p:spTree>
      <p:nvGrpSpPr>
        <p:cNvPr id="1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2"/>
          <p:cNvSpPr/>
          <p:nvPr/>
        </p:nvSpPr>
        <p:spPr>
          <a:xfrm>
            <a:off x="1524800" y="672606"/>
            <a:ext cx="1081625" cy="1124950"/>
          </a:xfrm>
          <a:custGeom>
            <a:avLst/>
            <a:gdLst/>
            <a:ahLst/>
            <a:cxnLst/>
            <a:rect l="l" t="t" r="r" b="b"/>
            <a:pathLst>
              <a:path w="43265" h="44998" extrusionOk="0">
                <a:moveTo>
                  <a:pt x="0" y="44998"/>
                </a:moveTo>
                <a:lnTo>
                  <a:pt x="0" y="0"/>
                </a:lnTo>
                <a:lnTo>
                  <a:pt x="43265" y="0"/>
                </a:lnTo>
              </a:path>
            </a:pathLst>
          </a:custGeom>
          <a:noFill/>
          <a:ln w="28575" cap="flat" cmpd="sng">
            <a:solidFill>
              <a:schemeClr val="accent5"/>
            </a:solidFill>
            <a:prstDash val="solid"/>
            <a:miter lim="8000"/>
            <a:headEnd type="none" w="sm" len="sm"/>
            <a:tailEnd type="none" w="sm" len="sm"/>
          </a:ln>
        </p:spPr>
      </p:sp>
      <p:sp>
        <p:nvSpPr>
          <p:cNvPr id="11" name="Google Shape;11;p2"/>
          <p:cNvSpPr/>
          <p:nvPr/>
        </p:nvSpPr>
        <p:spPr>
          <a:xfrm rot="10800000">
            <a:off x="6537563" y="3342925"/>
            <a:ext cx="1081625" cy="1124950"/>
          </a:xfrm>
          <a:custGeom>
            <a:avLst/>
            <a:gdLst/>
            <a:ahLst/>
            <a:cxnLst/>
            <a:rect l="l" t="t" r="r" b="b"/>
            <a:pathLst>
              <a:path w="43265" h="44998" extrusionOk="0">
                <a:moveTo>
                  <a:pt x="0" y="44998"/>
                </a:moveTo>
                <a:lnTo>
                  <a:pt x="0" y="0"/>
                </a:lnTo>
                <a:lnTo>
                  <a:pt x="43265" y="0"/>
                </a:lnTo>
              </a:path>
            </a:pathLst>
          </a:custGeom>
          <a:noFill/>
          <a:ln w="28575" cap="flat" cmpd="sng">
            <a:solidFill>
              <a:schemeClr val="accent5"/>
            </a:solidFill>
            <a:prstDash val="solid"/>
            <a:miter lim="8000"/>
            <a:headEnd type="none" w="sm" len="sm"/>
            <a:tailEnd type="none" w="sm" len="sm"/>
          </a:ln>
        </p:spPr>
      </p:sp>
      <p:cxnSp>
        <p:nvCxnSpPr>
          <p:cNvPr id="12" name="Google Shape;12;p2"/>
          <p:cNvCxnSpPr/>
          <p:nvPr/>
        </p:nvCxnSpPr>
        <p:spPr>
          <a:xfrm>
            <a:off x="4359602" y="2817464"/>
            <a:ext cx="424800" cy="0"/>
          </a:xfrm>
          <a:prstGeom prst="straightConnector1">
            <a:avLst/>
          </a:prstGeom>
          <a:noFill/>
          <a:ln w="38100" cap="flat" cmpd="sng">
            <a:solidFill>
              <a:schemeClr val="accent4"/>
            </a:solidFill>
            <a:prstDash val="solid"/>
            <a:round/>
            <a:headEnd type="none" w="sm" len="sm"/>
            <a:tailEnd type="none" w="sm" len="sm"/>
          </a:ln>
        </p:spPr>
      </p:cxnSp>
      <p:sp>
        <p:nvSpPr>
          <p:cNvPr id="13" name="Google Shape;13;p2"/>
          <p:cNvSpPr txBox="1">
            <a:spLocks noGrp="1"/>
          </p:cNvSpPr>
          <p:nvPr>
            <p:ph type="ctrTitle"/>
          </p:nvPr>
        </p:nvSpPr>
        <p:spPr>
          <a:xfrm>
            <a:off x="1680302" y="1188925"/>
            <a:ext cx="5783400" cy="14574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4000"/>
              <a:buNone/>
              <a:defRPr sz="4000"/>
            </a:lvl1pPr>
            <a:lvl2pPr lvl="1" algn="ctr">
              <a:spcBef>
                <a:spcPts val="0"/>
              </a:spcBef>
              <a:spcAft>
                <a:spcPts val="0"/>
              </a:spcAft>
              <a:buSzPts val="4000"/>
              <a:buNone/>
              <a:defRPr sz="4000"/>
            </a:lvl2pPr>
            <a:lvl3pPr lvl="2" algn="ctr">
              <a:spcBef>
                <a:spcPts val="0"/>
              </a:spcBef>
              <a:spcAft>
                <a:spcPts val="0"/>
              </a:spcAft>
              <a:buSzPts val="4000"/>
              <a:buNone/>
              <a:defRPr sz="4000"/>
            </a:lvl3pPr>
            <a:lvl4pPr lvl="3" algn="ctr">
              <a:spcBef>
                <a:spcPts val="0"/>
              </a:spcBef>
              <a:spcAft>
                <a:spcPts val="0"/>
              </a:spcAft>
              <a:buSzPts val="4000"/>
              <a:buNone/>
              <a:defRPr sz="4000"/>
            </a:lvl4pPr>
            <a:lvl5pPr lvl="4" algn="ctr">
              <a:spcBef>
                <a:spcPts val="0"/>
              </a:spcBef>
              <a:spcAft>
                <a:spcPts val="0"/>
              </a:spcAft>
              <a:buSzPts val="4000"/>
              <a:buNone/>
              <a:defRPr sz="4000"/>
            </a:lvl5pPr>
            <a:lvl6pPr lvl="5" algn="ctr">
              <a:spcBef>
                <a:spcPts val="0"/>
              </a:spcBef>
              <a:spcAft>
                <a:spcPts val="0"/>
              </a:spcAft>
              <a:buSzPts val="4000"/>
              <a:buNone/>
              <a:defRPr sz="4000"/>
            </a:lvl6pPr>
            <a:lvl7pPr lvl="6" algn="ctr">
              <a:spcBef>
                <a:spcPts val="0"/>
              </a:spcBef>
              <a:spcAft>
                <a:spcPts val="0"/>
              </a:spcAft>
              <a:buSzPts val="4000"/>
              <a:buNone/>
              <a:defRPr sz="4000"/>
            </a:lvl7pPr>
            <a:lvl8pPr lvl="7" algn="ctr">
              <a:spcBef>
                <a:spcPts val="0"/>
              </a:spcBef>
              <a:spcAft>
                <a:spcPts val="0"/>
              </a:spcAft>
              <a:buSzPts val="4000"/>
              <a:buNone/>
              <a:defRPr sz="4000"/>
            </a:lvl8pPr>
            <a:lvl9pPr lvl="8" algn="ctr">
              <a:spcBef>
                <a:spcPts val="0"/>
              </a:spcBef>
              <a:spcAft>
                <a:spcPts val="0"/>
              </a:spcAft>
              <a:buSzPts val="4000"/>
              <a:buNone/>
              <a:defRPr sz="4000"/>
            </a:lvl9pPr>
          </a:lstStyle>
          <a:p>
            <a:endParaRPr/>
          </a:p>
        </p:txBody>
      </p:sp>
      <p:sp>
        <p:nvSpPr>
          <p:cNvPr id="14" name="Google Shape;14;p2"/>
          <p:cNvSpPr txBox="1">
            <a:spLocks noGrp="1"/>
          </p:cNvSpPr>
          <p:nvPr>
            <p:ph type="subTitle" idx="1"/>
          </p:nvPr>
        </p:nvSpPr>
        <p:spPr>
          <a:xfrm>
            <a:off x="1680302" y="3049450"/>
            <a:ext cx="5783400" cy="9090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2400"/>
              <a:buFont typeface="Roboto Slab"/>
              <a:buNone/>
              <a:defRPr sz="2400">
                <a:solidFill>
                  <a:schemeClr val="accent5"/>
                </a:solidFill>
                <a:latin typeface="Roboto Slab"/>
                <a:ea typeface="Roboto Slab"/>
                <a:cs typeface="Roboto Slab"/>
                <a:sym typeface="Roboto Slab"/>
              </a:defRPr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2400"/>
              <a:buFont typeface="Roboto Slab"/>
              <a:buNone/>
              <a:defRPr sz="2400">
                <a:solidFill>
                  <a:schemeClr val="accent5"/>
                </a:solidFill>
                <a:latin typeface="Roboto Slab"/>
                <a:ea typeface="Roboto Slab"/>
                <a:cs typeface="Roboto Slab"/>
                <a:sym typeface="Roboto Slab"/>
              </a:defRPr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2400"/>
              <a:buFont typeface="Roboto Slab"/>
              <a:buNone/>
              <a:defRPr sz="2400">
                <a:solidFill>
                  <a:schemeClr val="accent5"/>
                </a:solidFill>
                <a:latin typeface="Roboto Slab"/>
                <a:ea typeface="Roboto Slab"/>
                <a:cs typeface="Roboto Slab"/>
                <a:sym typeface="Roboto Slab"/>
              </a:defRPr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2400"/>
              <a:buFont typeface="Roboto Slab"/>
              <a:buNone/>
              <a:defRPr sz="2400">
                <a:solidFill>
                  <a:schemeClr val="accent5"/>
                </a:solidFill>
                <a:latin typeface="Roboto Slab"/>
                <a:ea typeface="Roboto Slab"/>
                <a:cs typeface="Roboto Slab"/>
                <a:sym typeface="Roboto Slab"/>
              </a:defRPr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2400"/>
              <a:buFont typeface="Roboto Slab"/>
              <a:buNone/>
              <a:defRPr sz="2400">
                <a:solidFill>
                  <a:schemeClr val="accent5"/>
                </a:solidFill>
                <a:latin typeface="Roboto Slab"/>
                <a:ea typeface="Roboto Slab"/>
                <a:cs typeface="Roboto Slab"/>
                <a:sym typeface="Roboto Slab"/>
              </a:defRPr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2400"/>
              <a:buFont typeface="Roboto Slab"/>
              <a:buNone/>
              <a:defRPr sz="2400">
                <a:solidFill>
                  <a:schemeClr val="accent5"/>
                </a:solidFill>
                <a:latin typeface="Roboto Slab"/>
                <a:ea typeface="Roboto Slab"/>
                <a:cs typeface="Roboto Slab"/>
                <a:sym typeface="Roboto Slab"/>
              </a:defRPr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2400"/>
              <a:buFont typeface="Roboto Slab"/>
              <a:buNone/>
              <a:defRPr sz="2400">
                <a:solidFill>
                  <a:schemeClr val="accent5"/>
                </a:solidFill>
                <a:latin typeface="Roboto Slab"/>
                <a:ea typeface="Roboto Slab"/>
                <a:cs typeface="Roboto Slab"/>
                <a:sym typeface="Roboto Slab"/>
              </a:defRPr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2400"/>
              <a:buFont typeface="Roboto Slab"/>
              <a:buNone/>
              <a:defRPr sz="2400">
                <a:solidFill>
                  <a:schemeClr val="accent5"/>
                </a:solidFill>
                <a:latin typeface="Roboto Slab"/>
                <a:ea typeface="Roboto Slab"/>
                <a:cs typeface="Roboto Slab"/>
                <a:sym typeface="Roboto Slab"/>
              </a:defRPr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2400"/>
              <a:buFont typeface="Roboto Slab"/>
              <a:buNone/>
              <a:defRPr sz="2400">
                <a:solidFill>
                  <a:schemeClr val="accent5"/>
                </a:solidFill>
                <a:latin typeface="Roboto Slab"/>
                <a:ea typeface="Roboto Slab"/>
                <a:cs typeface="Roboto Slab"/>
                <a:sym typeface="Roboto Slab"/>
              </a:defRPr>
            </a:lvl9pPr>
          </a:lstStyle>
          <a:p>
            <a:endParaRPr/>
          </a:p>
        </p:txBody>
      </p:sp>
      <p:sp>
        <p:nvSpPr>
          <p:cNvPr id="15" name="Google Shape;15;p2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header" type="secHead">
  <p:cSld name="SECTION_HEADER">
    <p:spTree>
      <p:nvGrpSpPr>
        <p:cNvPr id="1" name="Shape 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7" name="Google Shape;17;p3"/>
          <p:cNvCxnSpPr/>
          <p:nvPr/>
        </p:nvCxnSpPr>
        <p:spPr>
          <a:xfrm>
            <a:off x="4359602" y="2817464"/>
            <a:ext cx="424800" cy="0"/>
          </a:xfrm>
          <a:prstGeom prst="straightConnector1">
            <a:avLst/>
          </a:prstGeom>
          <a:noFill/>
          <a:ln w="38100" cap="flat" cmpd="sng">
            <a:solidFill>
              <a:schemeClr val="accent4"/>
            </a:solidFill>
            <a:prstDash val="solid"/>
            <a:round/>
            <a:headEnd type="none" w="sm" len="sm"/>
            <a:tailEnd type="none" w="sm" len="sm"/>
          </a:ln>
        </p:spPr>
      </p:cxnSp>
      <p:sp>
        <p:nvSpPr>
          <p:cNvPr id="18" name="Google Shape;18;p3"/>
          <p:cNvSpPr txBox="1">
            <a:spLocks noGrp="1"/>
          </p:cNvSpPr>
          <p:nvPr>
            <p:ph type="title"/>
          </p:nvPr>
        </p:nvSpPr>
        <p:spPr>
          <a:xfrm>
            <a:off x="480750" y="1764950"/>
            <a:ext cx="8222100" cy="9075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1pPr>
            <a:lvl2pPr lvl="1" algn="ctr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2pPr>
            <a:lvl3pPr lvl="2" algn="ctr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3pPr>
            <a:lvl4pPr lvl="3" algn="ctr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4pPr>
            <a:lvl5pPr lvl="4" algn="ctr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5pPr>
            <a:lvl6pPr lvl="5" algn="ctr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6pPr>
            <a:lvl7pPr lvl="6" algn="ctr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7pPr>
            <a:lvl8pPr lvl="7" algn="ctr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8pPr>
            <a:lvl9pPr lvl="8" algn="ctr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9pPr>
          </a:lstStyle>
          <a:p>
            <a:endParaRPr/>
          </a:p>
        </p:txBody>
      </p:sp>
      <p:sp>
        <p:nvSpPr>
          <p:cNvPr id="19" name="Google Shape;19;p3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body" type="tx">
  <p:cSld name="TITLE_AND_BODY">
    <p:spTree>
      <p:nvGrpSpPr>
        <p:cNvPr id="1" name="Shape 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1" name="Google Shape;21;p4"/>
          <p:cNvCxnSpPr/>
          <p:nvPr/>
        </p:nvCxnSpPr>
        <p:spPr>
          <a:xfrm>
            <a:off x="492563" y="1260284"/>
            <a:ext cx="424800" cy="0"/>
          </a:xfrm>
          <a:prstGeom prst="straightConnector1">
            <a:avLst/>
          </a:prstGeom>
          <a:noFill/>
          <a:ln w="38100" cap="flat" cmpd="sng">
            <a:solidFill>
              <a:schemeClr val="accent4"/>
            </a:solidFill>
            <a:prstDash val="solid"/>
            <a:round/>
            <a:headEnd type="none" w="sm" len="sm"/>
            <a:tailEnd type="none" w="sm" len="sm"/>
          </a:ln>
        </p:spPr>
      </p:cxnSp>
      <p:sp>
        <p:nvSpPr>
          <p:cNvPr id="22" name="Google Shape;22;p4"/>
          <p:cNvSpPr txBox="1">
            <a:spLocks noGrp="1"/>
          </p:cNvSpPr>
          <p:nvPr>
            <p:ph type="title"/>
          </p:nvPr>
        </p:nvSpPr>
        <p:spPr>
          <a:xfrm>
            <a:off x="387900" y="458025"/>
            <a:ext cx="8368200" cy="6861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9pPr>
          </a:lstStyle>
          <a:p>
            <a:endParaRPr/>
          </a:p>
        </p:txBody>
      </p:sp>
      <p:sp>
        <p:nvSpPr>
          <p:cNvPr id="23" name="Google Shape;23;p4"/>
          <p:cNvSpPr txBox="1">
            <a:spLocks noGrp="1"/>
          </p:cNvSpPr>
          <p:nvPr>
            <p:ph type="body" idx="1"/>
          </p:nvPr>
        </p:nvSpPr>
        <p:spPr>
          <a:xfrm>
            <a:off x="387900" y="1489824"/>
            <a:ext cx="8368200" cy="30789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429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>
              <a:spcBef>
                <a:spcPts val="1600"/>
              </a:spcBef>
              <a:spcAft>
                <a:spcPts val="160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24" name="Google Shape;24;p4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two columns" type="twoColTx">
  <p:cSld name="TITLE_AND_TWO_COLUMNS">
    <p:spTree>
      <p:nvGrpSpPr>
        <p:cNvPr id="1" name="Shape 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6" name="Google Shape;26;p5"/>
          <p:cNvCxnSpPr/>
          <p:nvPr/>
        </p:nvCxnSpPr>
        <p:spPr>
          <a:xfrm>
            <a:off x="492563" y="1260284"/>
            <a:ext cx="424800" cy="0"/>
          </a:xfrm>
          <a:prstGeom prst="straightConnector1">
            <a:avLst/>
          </a:prstGeom>
          <a:noFill/>
          <a:ln w="38100" cap="flat" cmpd="sng">
            <a:solidFill>
              <a:schemeClr val="accent4"/>
            </a:solidFill>
            <a:prstDash val="solid"/>
            <a:round/>
            <a:headEnd type="none" w="sm" len="sm"/>
            <a:tailEnd type="none" w="sm" len="sm"/>
          </a:ln>
        </p:spPr>
      </p:cxnSp>
      <p:sp>
        <p:nvSpPr>
          <p:cNvPr id="27" name="Google Shape;27;p5"/>
          <p:cNvSpPr txBox="1">
            <a:spLocks noGrp="1"/>
          </p:cNvSpPr>
          <p:nvPr>
            <p:ph type="title"/>
          </p:nvPr>
        </p:nvSpPr>
        <p:spPr>
          <a:xfrm>
            <a:off x="387900" y="458025"/>
            <a:ext cx="8368200" cy="6861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9pPr>
          </a:lstStyle>
          <a:p>
            <a:endParaRPr/>
          </a:p>
        </p:txBody>
      </p:sp>
      <p:sp>
        <p:nvSpPr>
          <p:cNvPr id="28" name="Google Shape;28;p5"/>
          <p:cNvSpPr txBox="1">
            <a:spLocks noGrp="1"/>
          </p:cNvSpPr>
          <p:nvPr>
            <p:ph type="body" idx="1"/>
          </p:nvPr>
        </p:nvSpPr>
        <p:spPr>
          <a:xfrm>
            <a:off x="387900" y="1489825"/>
            <a:ext cx="3999900" cy="30789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marL="914400" lvl="1" indent="-3048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>
              <a:spcBef>
                <a:spcPts val="1600"/>
              </a:spcBef>
              <a:spcAft>
                <a:spcPts val="160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  <p:sp>
        <p:nvSpPr>
          <p:cNvPr id="29" name="Google Shape;29;p5"/>
          <p:cNvSpPr txBox="1">
            <a:spLocks noGrp="1"/>
          </p:cNvSpPr>
          <p:nvPr>
            <p:ph type="body" idx="2"/>
          </p:nvPr>
        </p:nvSpPr>
        <p:spPr>
          <a:xfrm>
            <a:off x="4756200" y="1489825"/>
            <a:ext cx="3999900" cy="30789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marL="914400" lvl="1" indent="-3048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>
              <a:spcBef>
                <a:spcPts val="1600"/>
              </a:spcBef>
              <a:spcAft>
                <a:spcPts val="160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  <p:sp>
        <p:nvSpPr>
          <p:cNvPr id="30" name="Google Shape;30;p5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" type="titleOnly">
  <p:cSld name="TITLE_ONLY">
    <p:spTree>
      <p:nvGrpSpPr>
        <p:cNvPr id="1" name="Shape 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" name="Google Shape;32;p6"/>
          <p:cNvSpPr txBox="1">
            <a:spLocks noGrp="1"/>
          </p:cNvSpPr>
          <p:nvPr>
            <p:ph type="title"/>
          </p:nvPr>
        </p:nvSpPr>
        <p:spPr>
          <a:xfrm>
            <a:off x="387900" y="458025"/>
            <a:ext cx="8368200" cy="6861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9pPr>
          </a:lstStyle>
          <a:p>
            <a:endParaRPr/>
          </a:p>
        </p:txBody>
      </p:sp>
      <p:sp>
        <p:nvSpPr>
          <p:cNvPr id="33" name="Google Shape;33;p6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One column text">
  <p:cSld name="ONE_COLUMN_TEXT">
    <p:spTree>
      <p:nvGrpSpPr>
        <p:cNvPr id="1" name="Shape 3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35" name="Google Shape;35;p7"/>
          <p:cNvCxnSpPr/>
          <p:nvPr/>
        </p:nvCxnSpPr>
        <p:spPr>
          <a:xfrm>
            <a:off x="489218" y="1412277"/>
            <a:ext cx="331500" cy="0"/>
          </a:xfrm>
          <a:prstGeom prst="straightConnector1">
            <a:avLst/>
          </a:prstGeom>
          <a:noFill/>
          <a:ln w="38100" cap="flat" cmpd="sng">
            <a:solidFill>
              <a:schemeClr val="accent4"/>
            </a:solidFill>
            <a:prstDash val="solid"/>
            <a:round/>
            <a:headEnd type="none" w="sm" len="sm"/>
            <a:tailEnd type="none" w="sm" len="sm"/>
          </a:ln>
        </p:spPr>
      </p:cxnSp>
      <p:sp>
        <p:nvSpPr>
          <p:cNvPr id="36" name="Google Shape;36;p7"/>
          <p:cNvSpPr txBox="1">
            <a:spLocks noGrp="1"/>
          </p:cNvSpPr>
          <p:nvPr>
            <p:ph type="title"/>
          </p:nvPr>
        </p:nvSpPr>
        <p:spPr>
          <a:xfrm>
            <a:off x="387900" y="555600"/>
            <a:ext cx="2808000" cy="7557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>
            <a:endParaRPr/>
          </a:p>
        </p:txBody>
      </p:sp>
      <p:sp>
        <p:nvSpPr>
          <p:cNvPr id="37" name="Google Shape;37;p7"/>
          <p:cNvSpPr txBox="1">
            <a:spLocks noGrp="1"/>
          </p:cNvSpPr>
          <p:nvPr>
            <p:ph type="body" idx="1"/>
          </p:nvPr>
        </p:nvSpPr>
        <p:spPr>
          <a:xfrm>
            <a:off x="387900" y="1594025"/>
            <a:ext cx="2808000" cy="26811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1pPr>
            <a:lvl2pPr marL="914400" lvl="1" indent="-3048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>
              <a:spcBef>
                <a:spcPts val="1600"/>
              </a:spcBef>
              <a:spcAft>
                <a:spcPts val="160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  <p:sp>
        <p:nvSpPr>
          <p:cNvPr id="38" name="Google Shape;38;p7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Main point">
  <p:cSld name="MAIN_POINT">
    <p:spTree>
      <p:nvGrpSpPr>
        <p:cNvPr id="1" name="Shape 3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" name="Google Shape;40;p8"/>
          <p:cNvSpPr txBox="1">
            <a:spLocks noGrp="1"/>
          </p:cNvSpPr>
          <p:nvPr>
            <p:ph type="title"/>
          </p:nvPr>
        </p:nvSpPr>
        <p:spPr>
          <a:xfrm>
            <a:off x="490250" y="526350"/>
            <a:ext cx="5618700" cy="4090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1pPr>
            <a:lvl2pPr lvl="1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2pPr>
            <a:lvl3pPr lvl="2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3pPr>
            <a:lvl4pPr lvl="3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4pPr>
            <a:lvl5pPr lvl="4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5pPr>
            <a:lvl6pPr lvl="5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6pPr>
            <a:lvl7pPr lvl="6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7pPr>
            <a:lvl8pPr lvl="7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8pPr>
            <a:lvl9pPr lvl="8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9pPr>
          </a:lstStyle>
          <a:p>
            <a:endParaRPr/>
          </a:p>
        </p:txBody>
      </p:sp>
      <p:sp>
        <p:nvSpPr>
          <p:cNvPr id="41" name="Google Shape;41;p8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title and description">
  <p:cSld name="SECTION_TITLE_AND_DESCRIPTION">
    <p:spTree>
      <p:nvGrpSpPr>
        <p:cNvPr id="1" name="Shape 4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" name="Google Shape;43;p9"/>
          <p:cNvSpPr/>
          <p:nvPr/>
        </p:nvSpPr>
        <p:spPr>
          <a:xfrm>
            <a:off x="4572000" y="-75"/>
            <a:ext cx="4572000" cy="5143500"/>
          </a:xfrm>
          <a:prstGeom prst="rect">
            <a:avLst/>
          </a:prstGeom>
          <a:solidFill>
            <a:schemeClr val="dk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cxnSp>
        <p:nvCxnSpPr>
          <p:cNvPr id="44" name="Google Shape;44;p9"/>
          <p:cNvCxnSpPr/>
          <p:nvPr/>
        </p:nvCxnSpPr>
        <p:spPr>
          <a:xfrm>
            <a:off x="5029675" y="4495503"/>
            <a:ext cx="540900" cy="0"/>
          </a:xfrm>
          <a:prstGeom prst="straightConnector1">
            <a:avLst/>
          </a:prstGeom>
          <a:noFill/>
          <a:ln w="38100" cap="flat" cmpd="sng">
            <a:solidFill>
              <a:schemeClr val="accent5"/>
            </a:solidFill>
            <a:prstDash val="solid"/>
            <a:round/>
            <a:headEnd type="none" w="sm" len="sm"/>
            <a:tailEnd type="none" w="sm" len="sm"/>
          </a:ln>
        </p:spPr>
      </p:cxnSp>
      <p:sp>
        <p:nvSpPr>
          <p:cNvPr id="45" name="Google Shape;45;p9"/>
          <p:cNvSpPr txBox="1">
            <a:spLocks noGrp="1"/>
          </p:cNvSpPr>
          <p:nvPr>
            <p:ph type="title"/>
          </p:nvPr>
        </p:nvSpPr>
        <p:spPr>
          <a:xfrm>
            <a:off x="265500" y="1209075"/>
            <a:ext cx="4045200" cy="15063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3800"/>
              <a:buNone/>
              <a:defRPr sz="3800"/>
            </a:lvl1pPr>
            <a:lvl2pPr lvl="1" algn="ctr">
              <a:spcBef>
                <a:spcPts val="0"/>
              </a:spcBef>
              <a:spcAft>
                <a:spcPts val="0"/>
              </a:spcAft>
              <a:buSzPts val="3800"/>
              <a:buNone/>
              <a:defRPr sz="3800"/>
            </a:lvl2pPr>
            <a:lvl3pPr lvl="2" algn="ctr">
              <a:spcBef>
                <a:spcPts val="0"/>
              </a:spcBef>
              <a:spcAft>
                <a:spcPts val="0"/>
              </a:spcAft>
              <a:buSzPts val="3800"/>
              <a:buNone/>
              <a:defRPr sz="3800"/>
            </a:lvl3pPr>
            <a:lvl4pPr lvl="3" algn="ctr">
              <a:spcBef>
                <a:spcPts val="0"/>
              </a:spcBef>
              <a:spcAft>
                <a:spcPts val="0"/>
              </a:spcAft>
              <a:buSzPts val="3800"/>
              <a:buNone/>
              <a:defRPr sz="3800"/>
            </a:lvl4pPr>
            <a:lvl5pPr lvl="4" algn="ctr">
              <a:spcBef>
                <a:spcPts val="0"/>
              </a:spcBef>
              <a:spcAft>
                <a:spcPts val="0"/>
              </a:spcAft>
              <a:buSzPts val="3800"/>
              <a:buNone/>
              <a:defRPr sz="3800"/>
            </a:lvl5pPr>
            <a:lvl6pPr lvl="5" algn="ctr">
              <a:spcBef>
                <a:spcPts val="0"/>
              </a:spcBef>
              <a:spcAft>
                <a:spcPts val="0"/>
              </a:spcAft>
              <a:buSzPts val="3800"/>
              <a:buNone/>
              <a:defRPr sz="3800"/>
            </a:lvl6pPr>
            <a:lvl7pPr lvl="6" algn="ctr">
              <a:spcBef>
                <a:spcPts val="0"/>
              </a:spcBef>
              <a:spcAft>
                <a:spcPts val="0"/>
              </a:spcAft>
              <a:buSzPts val="3800"/>
              <a:buNone/>
              <a:defRPr sz="3800"/>
            </a:lvl7pPr>
            <a:lvl8pPr lvl="7" algn="ctr">
              <a:spcBef>
                <a:spcPts val="0"/>
              </a:spcBef>
              <a:spcAft>
                <a:spcPts val="0"/>
              </a:spcAft>
              <a:buSzPts val="3800"/>
              <a:buNone/>
              <a:defRPr sz="3800"/>
            </a:lvl8pPr>
            <a:lvl9pPr lvl="8" algn="ctr">
              <a:spcBef>
                <a:spcPts val="0"/>
              </a:spcBef>
              <a:spcAft>
                <a:spcPts val="0"/>
              </a:spcAft>
              <a:buSzPts val="3800"/>
              <a:buNone/>
              <a:defRPr sz="3800"/>
            </a:lvl9pPr>
          </a:lstStyle>
          <a:p>
            <a:endParaRPr/>
          </a:p>
        </p:txBody>
      </p:sp>
      <p:sp>
        <p:nvSpPr>
          <p:cNvPr id="46" name="Google Shape;46;p9"/>
          <p:cNvSpPr txBox="1">
            <a:spLocks noGrp="1"/>
          </p:cNvSpPr>
          <p:nvPr>
            <p:ph type="subTitle" idx="1"/>
          </p:nvPr>
        </p:nvSpPr>
        <p:spPr>
          <a:xfrm>
            <a:off x="265500" y="2769001"/>
            <a:ext cx="4045200" cy="13455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2100"/>
              <a:buNone/>
              <a:defRPr sz="2100">
                <a:solidFill>
                  <a:schemeClr val="accent5"/>
                </a:solidFill>
              </a:defRPr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2100"/>
              <a:buNone/>
              <a:defRPr sz="2100">
                <a:solidFill>
                  <a:schemeClr val="accent5"/>
                </a:solidFill>
              </a:defRPr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2100"/>
              <a:buNone/>
              <a:defRPr sz="2100">
                <a:solidFill>
                  <a:schemeClr val="accent5"/>
                </a:solidFill>
              </a:defRPr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2100"/>
              <a:buNone/>
              <a:defRPr sz="2100">
                <a:solidFill>
                  <a:schemeClr val="accent5"/>
                </a:solidFill>
              </a:defRPr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2100"/>
              <a:buNone/>
              <a:defRPr sz="2100">
                <a:solidFill>
                  <a:schemeClr val="accent5"/>
                </a:solidFill>
              </a:defRPr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2100"/>
              <a:buNone/>
              <a:defRPr sz="2100">
                <a:solidFill>
                  <a:schemeClr val="accent5"/>
                </a:solidFill>
              </a:defRPr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2100"/>
              <a:buNone/>
              <a:defRPr sz="2100">
                <a:solidFill>
                  <a:schemeClr val="accent5"/>
                </a:solidFill>
              </a:defRPr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2100"/>
              <a:buNone/>
              <a:defRPr sz="2100">
                <a:solidFill>
                  <a:schemeClr val="accent5"/>
                </a:solidFill>
              </a:defRPr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2100"/>
              <a:buNone/>
              <a:defRPr sz="2100">
                <a:solidFill>
                  <a:schemeClr val="accent5"/>
                </a:solidFill>
              </a:defRPr>
            </a:lvl9pPr>
          </a:lstStyle>
          <a:p>
            <a:endParaRPr/>
          </a:p>
        </p:txBody>
      </p:sp>
      <p:sp>
        <p:nvSpPr>
          <p:cNvPr id="47" name="Google Shape;47;p9"/>
          <p:cNvSpPr txBox="1">
            <a:spLocks noGrp="1"/>
          </p:cNvSpPr>
          <p:nvPr>
            <p:ph type="body" idx="2"/>
          </p:nvPr>
        </p:nvSpPr>
        <p:spPr>
          <a:xfrm>
            <a:off x="4939500" y="724200"/>
            <a:ext cx="3837000" cy="36951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marL="457200" lvl="0" indent="-3429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>
              <a:spcBef>
                <a:spcPts val="1600"/>
              </a:spcBef>
              <a:spcAft>
                <a:spcPts val="160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48" name="Google Shape;48;p9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aption">
  <p:cSld name="CAPTION_ONLY">
    <p:spTree>
      <p:nvGrpSpPr>
        <p:cNvPr id="1" name="Shape 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" name="Google Shape;50;p10"/>
          <p:cNvSpPr txBox="1">
            <a:spLocks noGrp="1"/>
          </p:cNvSpPr>
          <p:nvPr>
            <p:ph type="body" idx="1"/>
          </p:nvPr>
        </p:nvSpPr>
        <p:spPr>
          <a:xfrm>
            <a:off x="319500" y="4233725"/>
            <a:ext cx="5998800" cy="598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marL="457200" lvl="0" indent="-2286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Font typeface="Roboto Slab"/>
              <a:buNone/>
              <a:defRPr>
                <a:latin typeface="Roboto Slab"/>
                <a:ea typeface="Roboto Slab"/>
                <a:cs typeface="Roboto Slab"/>
                <a:sym typeface="Roboto Slab"/>
              </a:defRPr>
            </a:lvl1pPr>
          </a:lstStyle>
          <a:p>
            <a:endParaRPr/>
          </a:p>
        </p:txBody>
      </p:sp>
      <p:sp>
        <p:nvSpPr>
          <p:cNvPr id="51" name="Google Shape;51;p10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ig number">
  <p:cSld name="BIG_NUMBER">
    <p:spTree>
      <p:nvGrpSpPr>
        <p:cNvPr id="1" name="Shape 5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" name="Google Shape;53;p11"/>
          <p:cNvSpPr/>
          <p:nvPr/>
        </p:nvSpPr>
        <p:spPr>
          <a:xfrm>
            <a:off x="150" y="5076825"/>
            <a:ext cx="9143700" cy="666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54" name="Google Shape;54;p11"/>
          <p:cNvSpPr txBox="1">
            <a:spLocks noGrp="1"/>
          </p:cNvSpPr>
          <p:nvPr>
            <p:ph type="title" hasCustomPrompt="1"/>
          </p:nvPr>
        </p:nvSpPr>
        <p:spPr>
          <a:xfrm>
            <a:off x="387900" y="1152450"/>
            <a:ext cx="8368200" cy="15384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13000"/>
              <a:buNone/>
              <a:defRPr sz="13000">
                <a:solidFill>
                  <a:schemeClr val="accent5"/>
                </a:solidFill>
              </a:defRPr>
            </a:lvl1pPr>
            <a:lvl2pPr lvl="1" algn="ctr"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13000"/>
              <a:buNone/>
              <a:defRPr sz="13000">
                <a:solidFill>
                  <a:schemeClr val="accent5"/>
                </a:solidFill>
              </a:defRPr>
            </a:lvl2pPr>
            <a:lvl3pPr lvl="2" algn="ctr"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13000"/>
              <a:buNone/>
              <a:defRPr sz="13000">
                <a:solidFill>
                  <a:schemeClr val="accent5"/>
                </a:solidFill>
              </a:defRPr>
            </a:lvl3pPr>
            <a:lvl4pPr lvl="3" algn="ctr"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13000"/>
              <a:buNone/>
              <a:defRPr sz="13000">
                <a:solidFill>
                  <a:schemeClr val="accent5"/>
                </a:solidFill>
              </a:defRPr>
            </a:lvl4pPr>
            <a:lvl5pPr lvl="4" algn="ctr"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13000"/>
              <a:buNone/>
              <a:defRPr sz="13000">
                <a:solidFill>
                  <a:schemeClr val="accent5"/>
                </a:solidFill>
              </a:defRPr>
            </a:lvl5pPr>
            <a:lvl6pPr lvl="5" algn="ctr"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13000"/>
              <a:buNone/>
              <a:defRPr sz="13000">
                <a:solidFill>
                  <a:schemeClr val="accent5"/>
                </a:solidFill>
              </a:defRPr>
            </a:lvl6pPr>
            <a:lvl7pPr lvl="6" algn="ctr"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13000"/>
              <a:buNone/>
              <a:defRPr sz="13000">
                <a:solidFill>
                  <a:schemeClr val="accent5"/>
                </a:solidFill>
              </a:defRPr>
            </a:lvl7pPr>
            <a:lvl8pPr lvl="7" algn="ctr"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13000"/>
              <a:buNone/>
              <a:defRPr sz="13000">
                <a:solidFill>
                  <a:schemeClr val="accent5"/>
                </a:solidFill>
              </a:defRPr>
            </a:lvl8pPr>
            <a:lvl9pPr lvl="8" algn="ctr"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13000"/>
              <a:buNone/>
              <a:defRPr sz="13000">
                <a:solidFill>
                  <a:schemeClr val="accent5"/>
                </a:solidFill>
              </a:defRPr>
            </a:lvl9pPr>
          </a:lstStyle>
          <a:p>
            <a:r>
              <a:t>xx%</a:t>
            </a:r>
          </a:p>
        </p:txBody>
      </p:sp>
      <p:sp>
        <p:nvSpPr>
          <p:cNvPr id="55" name="Google Shape;55;p11"/>
          <p:cNvSpPr txBox="1">
            <a:spLocks noGrp="1"/>
          </p:cNvSpPr>
          <p:nvPr>
            <p:ph type="body" idx="1"/>
          </p:nvPr>
        </p:nvSpPr>
        <p:spPr>
          <a:xfrm>
            <a:off x="387900" y="2919450"/>
            <a:ext cx="8368200" cy="1071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42900" algn="ctr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 algn="ctr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 algn="ctr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 algn="ctr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 algn="ctr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 algn="ctr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 algn="ctr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 algn="ctr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 algn="ctr">
              <a:spcBef>
                <a:spcPts val="1600"/>
              </a:spcBef>
              <a:spcAft>
                <a:spcPts val="160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56" name="Google Shape;56;p11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" type="blank">
  <p:cSld name="BLANK">
    <p:spTree>
      <p:nvGrpSpPr>
        <p:cNvPr id="1" name="Shape 5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" name="Google Shape;58;p12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 name="marina">
    <p:bg>
      <p:bgPr>
        <a:solidFill>
          <a:schemeClr val="lt1"/>
        </a:solidFill>
        <a:effectLst/>
      </p:bgPr>
    </p:bg>
    <p:spTree>
      <p:nvGrpSpPr>
        <p:cNvPr id="1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>
            <a:spLocks noGrp="1"/>
          </p:cNvSpPr>
          <p:nvPr>
            <p:ph type="title"/>
          </p:nvPr>
        </p:nvSpPr>
        <p:spPr>
          <a:xfrm>
            <a:off x="387900" y="458025"/>
            <a:ext cx="8368200" cy="686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b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Roboto Slab"/>
              <a:buNone/>
              <a:defRPr sz="3000">
                <a:solidFill>
                  <a:schemeClr val="dk1"/>
                </a:solidFill>
                <a:latin typeface="Roboto Slab"/>
                <a:ea typeface="Roboto Slab"/>
                <a:cs typeface="Roboto Slab"/>
                <a:sym typeface="Roboto Slab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Roboto Slab"/>
              <a:buNone/>
              <a:defRPr sz="3000">
                <a:solidFill>
                  <a:schemeClr val="dk1"/>
                </a:solidFill>
                <a:latin typeface="Roboto Slab"/>
                <a:ea typeface="Roboto Slab"/>
                <a:cs typeface="Roboto Slab"/>
                <a:sym typeface="Roboto Slab"/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Roboto Slab"/>
              <a:buNone/>
              <a:defRPr sz="3000">
                <a:solidFill>
                  <a:schemeClr val="dk1"/>
                </a:solidFill>
                <a:latin typeface="Roboto Slab"/>
                <a:ea typeface="Roboto Slab"/>
                <a:cs typeface="Roboto Slab"/>
                <a:sym typeface="Roboto Slab"/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Roboto Slab"/>
              <a:buNone/>
              <a:defRPr sz="3000">
                <a:solidFill>
                  <a:schemeClr val="dk1"/>
                </a:solidFill>
                <a:latin typeface="Roboto Slab"/>
                <a:ea typeface="Roboto Slab"/>
                <a:cs typeface="Roboto Slab"/>
                <a:sym typeface="Roboto Slab"/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Roboto Slab"/>
              <a:buNone/>
              <a:defRPr sz="3000">
                <a:solidFill>
                  <a:schemeClr val="dk1"/>
                </a:solidFill>
                <a:latin typeface="Roboto Slab"/>
                <a:ea typeface="Roboto Slab"/>
                <a:cs typeface="Roboto Slab"/>
                <a:sym typeface="Roboto Slab"/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Roboto Slab"/>
              <a:buNone/>
              <a:defRPr sz="3000">
                <a:solidFill>
                  <a:schemeClr val="dk1"/>
                </a:solidFill>
                <a:latin typeface="Roboto Slab"/>
                <a:ea typeface="Roboto Slab"/>
                <a:cs typeface="Roboto Slab"/>
                <a:sym typeface="Roboto Slab"/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Roboto Slab"/>
              <a:buNone/>
              <a:defRPr sz="3000">
                <a:solidFill>
                  <a:schemeClr val="dk1"/>
                </a:solidFill>
                <a:latin typeface="Roboto Slab"/>
                <a:ea typeface="Roboto Slab"/>
                <a:cs typeface="Roboto Slab"/>
                <a:sym typeface="Roboto Slab"/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Roboto Slab"/>
              <a:buNone/>
              <a:defRPr sz="3000">
                <a:solidFill>
                  <a:schemeClr val="dk1"/>
                </a:solidFill>
                <a:latin typeface="Roboto Slab"/>
                <a:ea typeface="Roboto Slab"/>
                <a:cs typeface="Roboto Slab"/>
                <a:sym typeface="Roboto Slab"/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Roboto Slab"/>
              <a:buNone/>
              <a:defRPr sz="3000">
                <a:solidFill>
                  <a:schemeClr val="dk1"/>
                </a:solidFill>
                <a:latin typeface="Roboto Slab"/>
                <a:ea typeface="Roboto Slab"/>
                <a:cs typeface="Roboto Slab"/>
                <a:sym typeface="Roboto Slab"/>
              </a:defRPr>
            </a:lvl9pPr>
          </a:lstStyle>
          <a:p>
            <a:endParaRPr/>
          </a:p>
        </p:txBody>
      </p:sp>
      <p:sp>
        <p:nvSpPr>
          <p:cNvPr id="7" name="Google Shape;7;p1"/>
          <p:cNvSpPr txBox="1">
            <a:spLocks noGrp="1"/>
          </p:cNvSpPr>
          <p:nvPr>
            <p:ph type="body" idx="1"/>
          </p:nvPr>
        </p:nvSpPr>
        <p:spPr>
          <a:xfrm>
            <a:off x="387900" y="1489824"/>
            <a:ext cx="8368200" cy="3078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429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Roboto"/>
              <a:buChar char="●"/>
              <a:defRPr sz="1800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1pPr>
            <a:lvl2pPr marL="914400" lvl="1" indent="-3175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Roboto"/>
              <a:buChar char="○"/>
              <a:defRPr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2pPr>
            <a:lvl3pPr marL="1371600" lvl="2" indent="-3175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Roboto"/>
              <a:buChar char="■"/>
              <a:defRPr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3pPr>
            <a:lvl4pPr marL="1828800" lvl="3" indent="-3175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Roboto"/>
              <a:buChar char="●"/>
              <a:defRPr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4pPr>
            <a:lvl5pPr marL="2286000" lvl="4" indent="-3175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Roboto"/>
              <a:buChar char="○"/>
              <a:defRPr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5pPr>
            <a:lvl6pPr marL="2743200" lvl="5" indent="-3175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Roboto"/>
              <a:buChar char="■"/>
              <a:defRPr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6pPr>
            <a:lvl7pPr marL="3200400" lvl="6" indent="-3175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Roboto"/>
              <a:buChar char="●"/>
              <a:defRPr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7pPr>
            <a:lvl8pPr marL="3657600" lvl="7" indent="-3175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Roboto"/>
              <a:buChar char="○"/>
              <a:defRPr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8pPr>
            <a:lvl9pPr marL="4114800" lvl="8" indent="-317500">
              <a:lnSpc>
                <a:spcPct val="115000"/>
              </a:lnSpc>
              <a:spcBef>
                <a:spcPts val="1600"/>
              </a:spcBef>
              <a:spcAft>
                <a:spcPts val="1600"/>
              </a:spcAft>
              <a:buClr>
                <a:schemeClr val="dk1"/>
              </a:buClr>
              <a:buSzPts val="1400"/>
              <a:buFont typeface="Roboto"/>
              <a:buChar char="■"/>
              <a:defRPr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9pPr>
          </a:lstStyle>
          <a:p>
            <a:endParaRPr/>
          </a:p>
        </p:txBody>
      </p:sp>
      <p:sp>
        <p:nvSpPr>
          <p:cNvPr id="8" name="Google Shape;8;p1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r">
              <a:buNone/>
              <a:defRPr sz="1000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1pPr>
            <a:lvl2pPr lvl="1" algn="r">
              <a:buNone/>
              <a:defRPr sz="1000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2pPr>
            <a:lvl3pPr lvl="2" algn="r">
              <a:buNone/>
              <a:defRPr sz="1000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3pPr>
            <a:lvl4pPr lvl="3" algn="r">
              <a:buNone/>
              <a:defRPr sz="1000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4pPr>
            <a:lvl5pPr lvl="4" algn="r">
              <a:buNone/>
              <a:defRPr sz="1000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5pPr>
            <a:lvl6pPr lvl="5" algn="r">
              <a:buNone/>
              <a:defRPr sz="1000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6pPr>
            <a:lvl7pPr lvl="6" algn="r">
              <a:buNone/>
              <a:defRPr sz="1000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7pPr>
            <a:lvl8pPr lvl="7" algn="r">
              <a:buNone/>
              <a:defRPr sz="1000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8pPr>
            <a:lvl9pPr lvl="8" algn="r">
              <a:buNone/>
              <a:defRPr sz="1000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3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7" Type="http://schemas.openxmlformats.org/officeDocument/2006/relationships/image" Target="../media/image9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8.png"/><Relationship Id="rId5" Type="http://schemas.openxmlformats.org/officeDocument/2006/relationships/image" Target="../media/image7.png"/><Relationship Id="rId4" Type="http://schemas.openxmlformats.org/officeDocument/2006/relationships/image" Target="../media/image6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3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3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3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3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3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3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3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3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3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3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3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6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" name="Google Shape;63;p13"/>
          <p:cNvSpPr txBox="1">
            <a:spLocks noGrp="1"/>
          </p:cNvSpPr>
          <p:nvPr>
            <p:ph type="ctrTitle"/>
          </p:nvPr>
        </p:nvSpPr>
        <p:spPr>
          <a:xfrm>
            <a:off x="1843677" y="81400"/>
            <a:ext cx="5783400" cy="14574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Soil Exploration</a:t>
            </a:r>
            <a:endParaRPr/>
          </a:p>
        </p:txBody>
      </p:sp>
      <p:sp>
        <p:nvSpPr>
          <p:cNvPr id="64" name="Google Shape;64;p13"/>
          <p:cNvSpPr txBox="1">
            <a:spLocks noGrp="1"/>
          </p:cNvSpPr>
          <p:nvPr>
            <p:ph type="subTitle" idx="1"/>
          </p:nvPr>
        </p:nvSpPr>
        <p:spPr>
          <a:xfrm>
            <a:off x="1843677" y="1445000"/>
            <a:ext cx="5783400" cy="9090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What is under your feet?</a:t>
            </a:r>
            <a:endParaRPr/>
          </a:p>
        </p:txBody>
      </p:sp>
      <p:pic>
        <p:nvPicPr>
          <p:cNvPr id="65" name="Google Shape;65;p13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3006350" y="2145775"/>
            <a:ext cx="3458045" cy="194515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6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0" name="Google Shape;70;p14"/>
          <p:cNvSpPr txBox="1">
            <a:spLocks noGrp="1"/>
          </p:cNvSpPr>
          <p:nvPr>
            <p:ph type="title"/>
          </p:nvPr>
        </p:nvSpPr>
        <p:spPr>
          <a:xfrm>
            <a:off x="387900" y="458025"/>
            <a:ext cx="8368200" cy="6861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Why should you care about soil?</a:t>
            </a:r>
            <a:endParaRPr/>
          </a:p>
        </p:txBody>
      </p:sp>
      <p:sp>
        <p:nvSpPr>
          <p:cNvPr id="71" name="Google Shape;71;p14"/>
          <p:cNvSpPr txBox="1">
            <a:spLocks noGrp="1"/>
          </p:cNvSpPr>
          <p:nvPr>
            <p:ph type="body" idx="1"/>
          </p:nvPr>
        </p:nvSpPr>
        <p:spPr>
          <a:xfrm>
            <a:off x="387900" y="1489824"/>
            <a:ext cx="8368200" cy="30789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1600"/>
              </a:spcAft>
              <a:buNone/>
            </a:pPr>
            <a:endParaRPr/>
          </a:p>
        </p:txBody>
      </p:sp>
      <p:pic>
        <p:nvPicPr>
          <p:cNvPr id="72" name="Google Shape;72;p14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339850" y="1144125"/>
            <a:ext cx="6464301" cy="3878574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7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7" name="Google Shape;77;p15"/>
          <p:cNvSpPr txBox="1">
            <a:spLocks noGrp="1"/>
          </p:cNvSpPr>
          <p:nvPr>
            <p:ph type="title"/>
          </p:nvPr>
        </p:nvSpPr>
        <p:spPr>
          <a:xfrm>
            <a:off x="387900" y="458025"/>
            <a:ext cx="8368200" cy="6861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Is all soil the same? How can we tell?</a:t>
            </a:r>
            <a:endParaRPr/>
          </a:p>
        </p:txBody>
      </p:sp>
      <p:sp>
        <p:nvSpPr>
          <p:cNvPr id="78" name="Google Shape;78;p15"/>
          <p:cNvSpPr txBox="1">
            <a:spLocks noGrp="1"/>
          </p:cNvSpPr>
          <p:nvPr>
            <p:ph type="body" idx="1"/>
          </p:nvPr>
        </p:nvSpPr>
        <p:spPr>
          <a:xfrm>
            <a:off x="387900" y="1489824"/>
            <a:ext cx="8368200" cy="30789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1600"/>
              </a:spcAft>
              <a:buNone/>
            </a:pPr>
            <a:endParaRPr/>
          </a:p>
        </p:txBody>
      </p:sp>
      <p:pic>
        <p:nvPicPr>
          <p:cNvPr id="79" name="Google Shape;79;p15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706700" y="1326034"/>
            <a:ext cx="5312226" cy="340647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4" name="Google Shape;84;p16"/>
          <p:cNvSpPr txBox="1">
            <a:spLocks noGrp="1"/>
          </p:cNvSpPr>
          <p:nvPr>
            <p:ph type="title"/>
          </p:nvPr>
        </p:nvSpPr>
        <p:spPr>
          <a:xfrm>
            <a:off x="387900" y="458025"/>
            <a:ext cx="8368200" cy="6861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Types of Soil</a:t>
            </a:r>
            <a:endParaRPr/>
          </a:p>
        </p:txBody>
      </p:sp>
      <p:sp>
        <p:nvSpPr>
          <p:cNvPr id="85" name="Google Shape;85;p16"/>
          <p:cNvSpPr txBox="1">
            <a:spLocks noGrp="1"/>
          </p:cNvSpPr>
          <p:nvPr>
            <p:ph type="body" idx="1"/>
          </p:nvPr>
        </p:nvSpPr>
        <p:spPr>
          <a:xfrm>
            <a:off x="387900" y="1489825"/>
            <a:ext cx="3195300" cy="30789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Clay</a:t>
            </a:r>
            <a:endParaRPr/>
          </a:p>
          <a:p>
            <a:pPr marL="0" lvl="0" indent="0" algn="l" rtl="0">
              <a:spcBef>
                <a:spcPts val="1600"/>
              </a:spcBef>
              <a:spcAft>
                <a:spcPts val="0"/>
              </a:spcAft>
              <a:buNone/>
            </a:pPr>
            <a:r>
              <a:rPr lang="en"/>
              <a:t>Silt</a:t>
            </a:r>
            <a:endParaRPr/>
          </a:p>
          <a:p>
            <a:pPr marL="0" lvl="0" indent="0" algn="l" rtl="0">
              <a:spcBef>
                <a:spcPts val="1600"/>
              </a:spcBef>
              <a:spcAft>
                <a:spcPts val="0"/>
              </a:spcAft>
              <a:buNone/>
            </a:pPr>
            <a:r>
              <a:rPr lang="en"/>
              <a:t>Sand</a:t>
            </a:r>
            <a:endParaRPr/>
          </a:p>
          <a:p>
            <a:pPr marL="0" lvl="0" indent="0" algn="l" rtl="0">
              <a:spcBef>
                <a:spcPts val="1600"/>
              </a:spcBef>
              <a:spcAft>
                <a:spcPts val="0"/>
              </a:spcAft>
              <a:buNone/>
            </a:pPr>
            <a:r>
              <a:rPr lang="en"/>
              <a:t>Loam</a:t>
            </a:r>
            <a:endParaRPr/>
          </a:p>
          <a:p>
            <a:pPr marL="0" lvl="0" indent="0" algn="l" rtl="0">
              <a:spcBef>
                <a:spcPts val="1600"/>
              </a:spcBef>
              <a:spcAft>
                <a:spcPts val="1600"/>
              </a:spcAft>
              <a:buNone/>
            </a:pPr>
            <a:r>
              <a:rPr lang="en"/>
              <a:t>And mixes of all the above…!</a:t>
            </a:r>
            <a:endParaRPr/>
          </a:p>
        </p:txBody>
      </p:sp>
      <p:pic>
        <p:nvPicPr>
          <p:cNvPr id="86" name="Google Shape;86;p16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3583050" y="124950"/>
            <a:ext cx="4893600" cy="48936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" name="Google Shape;91;p17"/>
          <p:cNvSpPr txBox="1">
            <a:spLocks noGrp="1"/>
          </p:cNvSpPr>
          <p:nvPr>
            <p:ph type="title"/>
          </p:nvPr>
        </p:nvSpPr>
        <p:spPr>
          <a:xfrm>
            <a:off x="387900" y="458025"/>
            <a:ext cx="8368200" cy="6861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2600"/>
              <a:t>Soil texture is related to the size of the soil particles and how much organic matter is in the soil. </a:t>
            </a:r>
            <a:endParaRPr sz="2600"/>
          </a:p>
        </p:txBody>
      </p:sp>
      <p:sp>
        <p:nvSpPr>
          <p:cNvPr id="92" name="Google Shape;92;p17"/>
          <p:cNvSpPr txBox="1">
            <a:spLocks noGrp="1"/>
          </p:cNvSpPr>
          <p:nvPr>
            <p:ph type="body" idx="1"/>
          </p:nvPr>
        </p:nvSpPr>
        <p:spPr>
          <a:xfrm>
            <a:off x="387900" y="1489825"/>
            <a:ext cx="4184100" cy="30789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Gravel</a:t>
            </a:r>
            <a:endParaRPr/>
          </a:p>
          <a:p>
            <a:pPr marL="0" lvl="0" indent="0" algn="l" rtl="0">
              <a:spcBef>
                <a:spcPts val="1600"/>
              </a:spcBef>
              <a:spcAft>
                <a:spcPts val="0"/>
              </a:spcAft>
              <a:buNone/>
            </a:pPr>
            <a:endParaRPr/>
          </a:p>
          <a:p>
            <a:pPr marL="0" lvl="0" indent="0" algn="l" rtl="0">
              <a:spcBef>
                <a:spcPts val="1600"/>
              </a:spcBef>
              <a:spcAft>
                <a:spcPts val="0"/>
              </a:spcAft>
              <a:buNone/>
            </a:pPr>
            <a:endParaRPr/>
          </a:p>
          <a:p>
            <a:pPr marL="0" lvl="0" indent="0" algn="l" rtl="0">
              <a:spcBef>
                <a:spcPts val="1600"/>
              </a:spcBef>
              <a:spcAft>
                <a:spcPts val="1600"/>
              </a:spcAft>
              <a:buNone/>
            </a:pPr>
            <a:r>
              <a:rPr lang="en"/>
              <a:t>Sand</a:t>
            </a:r>
            <a:endParaRPr/>
          </a:p>
        </p:txBody>
      </p:sp>
      <p:pic>
        <p:nvPicPr>
          <p:cNvPr id="93" name="Google Shape;93;p17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2064575" y="1343200"/>
            <a:ext cx="5014850" cy="3658100"/>
          </a:xfrm>
          <a:prstGeom prst="rect">
            <a:avLst/>
          </a:prstGeom>
          <a:noFill/>
          <a:ln>
            <a:noFill/>
          </a:ln>
        </p:spPr>
      </p:pic>
      <p:sp>
        <p:nvSpPr>
          <p:cNvPr id="94" name="Google Shape;94;p17"/>
          <p:cNvSpPr txBox="1">
            <a:spLocks noGrp="1"/>
          </p:cNvSpPr>
          <p:nvPr>
            <p:ph type="body" idx="1"/>
          </p:nvPr>
        </p:nvSpPr>
        <p:spPr>
          <a:xfrm>
            <a:off x="4672125" y="1632800"/>
            <a:ext cx="4184100" cy="30789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Silt</a:t>
            </a:r>
            <a:endParaRPr/>
          </a:p>
          <a:p>
            <a:pPr marL="0" lvl="0" indent="0" algn="r" rtl="0">
              <a:spcBef>
                <a:spcPts val="1600"/>
              </a:spcBef>
              <a:spcAft>
                <a:spcPts val="0"/>
              </a:spcAft>
              <a:buNone/>
            </a:pPr>
            <a:endParaRPr/>
          </a:p>
          <a:p>
            <a:pPr marL="0" lvl="0" indent="0" algn="r" rtl="0">
              <a:spcBef>
                <a:spcPts val="1600"/>
              </a:spcBef>
              <a:spcAft>
                <a:spcPts val="0"/>
              </a:spcAft>
              <a:buNone/>
            </a:pPr>
            <a:endParaRPr/>
          </a:p>
          <a:p>
            <a:pPr marL="0" lvl="0" indent="0" algn="r" rtl="0">
              <a:spcBef>
                <a:spcPts val="1600"/>
              </a:spcBef>
              <a:spcAft>
                <a:spcPts val="1600"/>
              </a:spcAft>
              <a:buNone/>
            </a:pPr>
            <a:r>
              <a:rPr lang="en"/>
              <a:t>Clay</a:t>
            </a:r>
            <a:endParaRPr/>
          </a:p>
        </p:txBody>
      </p:sp>
      <p:pic>
        <p:nvPicPr>
          <p:cNvPr id="95" name="Google Shape;95;p17"/>
          <p:cNvPicPr preferRelativeResize="0"/>
          <p:nvPr/>
        </p:nvPicPr>
        <p:blipFill rotWithShape="1">
          <a:blip r:embed="rId4">
            <a:alphaModFix/>
          </a:blip>
          <a:srcRect r="60482" b="63883"/>
          <a:stretch/>
        </p:blipFill>
        <p:spPr>
          <a:xfrm>
            <a:off x="669874" y="1942950"/>
            <a:ext cx="1122000" cy="1075700"/>
          </a:xfrm>
          <a:prstGeom prst="rect">
            <a:avLst/>
          </a:prstGeom>
          <a:noFill/>
          <a:ln>
            <a:noFill/>
          </a:ln>
        </p:spPr>
      </p:pic>
      <p:pic>
        <p:nvPicPr>
          <p:cNvPr id="96" name="Google Shape;96;p17"/>
          <p:cNvPicPr preferRelativeResize="0"/>
          <p:nvPr/>
        </p:nvPicPr>
        <p:blipFill rotWithShape="1">
          <a:blip r:embed="rId5">
            <a:alphaModFix/>
          </a:blip>
          <a:srcRect l="31712" t="43798" r="38464" b="1658"/>
          <a:stretch/>
        </p:blipFill>
        <p:spPr>
          <a:xfrm>
            <a:off x="669875" y="3557070"/>
            <a:ext cx="1121999" cy="1154630"/>
          </a:xfrm>
          <a:prstGeom prst="rect">
            <a:avLst/>
          </a:prstGeom>
          <a:noFill/>
          <a:ln>
            <a:noFill/>
          </a:ln>
        </p:spPr>
      </p:pic>
      <p:pic>
        <p:nvPicPr>
          <p:cNvPr id="97" name="Google Shape;97;p17"/>
          <p:cNvPicPr preferRelativeResize="0"/>
          <p:nvPr/>
        </p:nvPicPr>
        <p:blipFill rotWithShape="1">
          <a:blip r:embed="rId6">
            <a:alphaModFix/>
          </a:blip>
          <a:srcRect l="70734"/>
          <a:stretch/>
        </p:blipFill>
        <p:spPr>
          <a:xfrm>
            <a:off x="7571993" y="1994439"/>
            <a:ext cx="1013706" cy="1154625"/>
          </a:xfrm>
          <a:prstGeom prst="rect">
            <a:avLst/>
          </a:prstGeom>
          <a:noFill/>
          <a:ln>
            <a:noFill/>
          </a:ln>
        </p:spPr>
      </p:pic>
      <p:pic>
        <p:nvPicPr>
          <p:cNvPr id="98" name="Google Shape;98;p17"/>
          <p:cNvPicPr preferRelativeResize="0"/>
          <p:nvPr/>
        </p:nvPicPr>
        <p:blipFill rotWithShape="1">
          <a:blip r:embed="rId7">
            <a:alphaModFix/>
          </a:blip>
          <a:srcRect l="34271"/>
          <a:stretch/>
        </p:blipFill>
        <p:spPr>
          <a:xfrm>
            <a:off x="7572001" y="3629200"/>
            <a:ext cx="1013700" cy="1154624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0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3" name="Google Shape;103;p18"/>
          <p:cNvSpPr txBox="1">
            <a:spLocks noGrp="1"/>
          </p:cNvSpPr>
          <p:nvPr>
            <p:ph type="title"/>
          </p:nvPr>
        </p:nvSpPr>
        <p:spPr>
          <a:xfrm>
            <a:off x="387900" y="458025"/>
            <a:ext cx="8368200" cy="6861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Why does soil texture matter?	</a:t>
            </a:r>
            <a:endParaRPr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Think of Goldilocks and the 3 Bears...</a:t>
            </a:r>
            <a:endParaRPr/>
          </a:p>
        </p:txBody>
      </p:sp>
      <p:sp>
        <p:nvSpPr>
          <p:cNvPr id="104" name="Google Shape;104;p18"/>
          <p:cNvSpPr txBox="1">
            <a:spLocks noGrp="1"/>
          </p:cNvSpPr>
          <p:nvPr>
            <p:ph type="body" idx="1"/>
          </p:nvPr>
        </p:nvSpPr>
        <p:spPr>
          <a:xfrm>
            <a:off x="387900" y="1320475"/>
            <a:ext cx="4698000" cy="30789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Too </a:t>
            </a:r>
            <a:r>
              <a:rPr lang="en" sz="1100"/>
              <a:t>small</a:t>
            </a:r>
            <a:r>
              <a:rPr lang="en"/>
              <a:t>: Clay soils - Hold water, but are easily compacted and will not let roots breathe</a:t>
            </a:r>
            <a:endParaRPr/>
          </a:p>
          <a:p>
            <a:pPr marL="0" lvl="0" indent="0" algn="l" rtl="0">
              <a:spcBef>
                <a:spcPts val="1600"/>
              </a:spcBef>
              <a:spcAft>
                <a:spcPts val="0"/>
              </a:spcAft>
              <a:buNone/>
            </a:pPr>
            <a:r>
              <a:rPr lang="en"/>
              <a:t>Too </a:t>
            </a:r>
            <a:r>
              <a:rPr lang="en" sz="2200"/>
              <a:t>BIG</a:t>
            </a:r>
            <a:r>
              <a:rPr lang="en"/>
              <a:t>: Sandy soils - Allow for air pockets in the soil, but the water flows through and does not allow plant to absorb the water into roots</a:t>
            </a:r>
            <a:endParaRPr/>
          </a:p>
          <a:p>
            <a:pPr marL="0" lvl="0" indent="0" algn="l" rtl="0">
              <a:spcBef>
                <a:spcPts val="1600"/>
              </a:spcBef>
              <a:spcAft>
                <a:spcPts val="1600"/>
              </a:spcAft>
              <a:buNone/>
            </a:pPr>
            <a:r>
              <a:rPr lang="en"/>
              <a:t>Just Right: Loam and Silt soils - have the right soil texture. Roots can breathe, but water is also stored in the soil. </a:t>
            </a:r>
            <a:endParaRPr/>
          </a:p>
        </p:txBody>
      </p:sp>
      <p:pic>
        <p:nvPicPr>
          <p:cNvPr id="105" name="Google Shape;105;p18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5085900" y="1731600"/>
            <a:ext cx="3998025" cy="283712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0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0" name="Google Shape;110;p19"/>
          <p:cNvSpPr txBox="1">
            <a:spLocks noGrp="1"/>
          </p:cNvSpPr>
          <p:nvPr>
            <p:ph type="title"/>
          </p:nvPr>
        </p:nvSpPr>
        <p:spPr>
          <a:xfrm>
            <a:off x="387900" y="458025"/>
            <a:ext cx="8368200" cy="6861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How do you know? Do an easy soil test!</a:t>
            </a:r>
            <a:endParaRPr/>
          </a:p>
        </p:txBody>
      </p:sp>
      <p:sp>
        <p:nvSpPr>
          <p:cNvPr id="111" name="Google Shape;111;p19"/>
          <p:cNvSpPr txBox="1">
            <a:spLocks noGrp="1"/>
          </p:cNvSpPr>
          <p:nvPr>
            <p:ph type="body" idx="1"/>
          </p:nvPr>
        </p:nvSpPr>
        <p:spPr>
          <a:xfrm>
            <a:off x="4668600" y="1586325"/>
            <a:ext cx="4087500" cy="30789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2900"/>
              <a:t>We are going to learn to do 2 tests</a:t>
            </a:r>
            <a:endParaRPr sz="2900"/>
          </a:p>
          <a:p>
            <a:pPr marL="457200" lvl="0" indent="-412750" algn="l" rtl="0">
              <a:spcBef>
                <a:spcPts val="1600"/>
              </a:spcBef>
              <a:spcAft>
                <a:spcPts val="0"/>
              </a:spcAft>
              <a:buSzPts val="2900"/>
              <a:buChar char="-"/>
            </a:pPr>
            <a:r>
              <a:rPr lang="en" sz="2900"/>
              <a:t>The Squeeze Test</a:t>
            </a:r>
            <a:endParaRPr sz="2900"/>
          </a:p>
          <a:p>
            <a:pPr marL="457200" lvl="0" indent="-412750" algn="l" rtl="0">
              <a:spcBef>
                <a:spcPts val="0"/>
              </a:spcBef>
              <a:spcAft>
                <a:spcPts val="0"/>
              </a:spcAft>
              <a:buSzPts val="2900"/>
              <a:buChar char="-"/>
            </a:pPr>
            <a:r>
              <a:rPr lang="en" sz="2900"/>
              <a:t>The Shake Test</a:t>
            </a:r>
            <a:endParaRPr sz="2900"/>
          </a:p>
        </p:txBody>
      </p:sp>
      <p:pic>
        <p:nvPicPr>
          <p:cNvPr id="112" name="Google Shape;112;p19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81400" y="1586325"/>
            <a:ext cx="4286250" cy="28575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7" name="Google Shape;117;p20"/>
          <p:cNvSpPr txBox="1">
            <a:spLocks noGrp="1"/>
          </p:cNvSpPr>
          <p:nvPr>
            <p:ph type="title"/>
          </p:nvPr>
        </p:nvSpPr>
        <p:spPr>
          <a:xfrm>
            <a:off x="387900" y="458025"/>
            <a:ext cx="8368200" cy="6861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Step 1: Collect Soil Samples</a:t>
            </a:r>
            <a:endParaRPr/>
          </a:p>
        </p:txBody>
      </p:sp>
      <p:sp>
        <p:nvSpPr>
          <p:cNvPr id="118" name="Google Shape;118;p20"/>
          <p:cNvSpPr txBox="1">
            <a:spLocks noGrp="1"/>
          </p:cNvSpPr>
          <p:nvPr>
            <p:ph type="body" idx="1"/>
          </p:nvPr>
        </p:nvSpPr>
        <p:spPr>
          <a:xfrm>
            <a:off x="387900" y="1489825"/>
            <a:ext cx="4184100" cy="30789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Go to 2-3 places in your yard and collect about 1 cup of soil from each location. </a:t>
            </a:r>
            <a:endParaRPr/>
          </a:p>
          <a:p>
            <a:pPr marL="0" lvl="0" indent="0" algn="l" rtl="0">
              <a:spcBef>
                <a:spcPts val="1600"/>
              </a:spcBef>
              <a:spcAft>
                <a:spcPts val="0"/>
              </a:spcAft>
              <a:buNone/>
            </a:pPr>
            <a:r>
              <a:rPr lang="en"/>
              <a:t>Label each bag</a:t>
            </a:r>
            <a:endParaRPr/>
          </a:p>
          <a:p>
            <a:pPr marL="0" lvl="0" indent="0" algn="l" rtl="0">
              <a:spcBef>
                <a:spcPts val="1600"/>
              </a:spcBef>
              <a:spcAft>
                <a:spcPts val="0"/>
              </a:spcAft>
              <a:buNone/>
            </a:pPr>
            <a:r>
              <a:rPr lang="en"/>
              <a:t>Record details about where you collected each sample in your journal</a:t>
            </a:r>
            <a:endParaRPr/>
          </a:p>
          <a:p>
            <a:pPr marL="0" lvl="0" indent="0" algn="l" rtl="0">
              <a:spcBef>
                <a:spcPts val="1600"/>
              </a:spcBef>
              <a:spcAft>
                <a:spcPts val="1600"/>
              </a:spcAft>
              <a:buNone/>
            </a:pPr>
            <a:r>
              <a:rPr lang="en"/>
              <a:t>Include: location, plants, water, and anything else you think it would be good to know.</a:t>
            </a:r>
            <a:endParaRPr/>
          </a:p>
        </p:txBody>
      </p:sp>
      <p:pic>
        <p:nvPicPr>
          <p:cNvPr id="119" name="Google Shape;119;p20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4978400" y="1144125"/>
            <a:ext cx="3694575" cy="369457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4" name="Google Shape;124;p21"/>
          <p:cNvSpPr txBox="1">
            <a:spLocks noGrp="1"/>
          </p:cNvSpPr>
          <p:nvPr>
            <p:ph type="body" idx="1"/>
          </p:nvPr>
        </p:nvSpPr>
        <p:spPr>
          <a:xfrm>
            <a:off x="387900" y="1489824"/>
            <a:ext cx="8368200" cy="30789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1600"/>
              </a:spcAft>
              <a:buNone/>
            </a:pPr>
            <a:endParaRPr/>
          </a:p>
        </p:txBody>
      </p:sp>
      <p:pic>
        <p:nvPicPr>
          <p:cNvPr id="125" name="Google Shape;125;p21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351500" y="151250"/>
            <a:ext cx="6441000" cy="48410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0" name="Google Shape;130;p22"/>
          <p:cNvSpPr txBox="1">
            <a:spLocks noGrp="1"/>
          </p:cNvSpPr>
          <p:nvPr>
            <p:ph type="title"/>
          </p:nvPr>
        </p:nvSpPr>
        <p:spPr>
          <a:xfrm>
            <a:off x="387900" y="458025"/>
            <a:ext cx="8368200" cy="6861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The Jar Shake Test</a:t>
            </a:r>
            <a:endParaRPr/>
          </a:p>
        </p:txBody>
      </p:sp>
      <p:sp>
        <p:nvSpPr>
          <p:cNvPr id="131" name="Google Shape;131;p22"/>
          <p:cNvSpPr txBox="1">
            <a:spLocks noGrp="1"/>
          </p:cNvSpPr>
          <p:nvPr>
            <p:ph type="body" idx="1"/>
          </p:nvPr>
        </p:nvSpPr>
        <p:spPr>
          <a:xfrm>
            <a:off x="387900" y="1489824"/>
            <a:ext cx="8368200" cy="30789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1600"/>
              </a:spcAft>
              <a:buNone/>
            </a:pPr>
            <a:endParaRPr/>
          </a:p>
        </p:txBody>
      </p:sp>
      <p:pic>
        <p:nvPicPr>
          <p:cNvPr id="132" name="Google Shape;132;p22"/>
          <p:cNvPicPr preferRelativeResize="0"/>
          <p:nvPr/>
        </p:nvPicPr>
        <p:blipFill rotWithShape="1">
          <a:blip r:embed="rId3">
            <a:alphaModFix/>
          </a:blip>
          <a:srcRect b="58979"/>
          <a:stretch/>
        </p:blipFill>
        <p:spPr>
          <a:xfrm>
            <a:off x="1783225" y="1064900"/>
            <a:ext cx="4878824" cy="3922624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7" name="Google Shape;137;p23"/>
          <p:cNvSpPr txBox="1">
            <a:spLocks noGrp="1"/>
          </p:cNvSpPr>
          <p:nvPr>
            <p:ph type="title"/>
          </p:nvPr>
        </p:nvSpPr>
        <p:spPr>
          <a:xfrm>
            <a:off x="387900" y="159850"/>
            <a:ext cx="8368200" cy="6861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The Shake Test</a:t>
            </a:r>
            <a:endParaRPr/>
          </a:p>
        </p:txBody>
      </p:sp>
      <p:sp>
        <p:nvSpPr>
          <p:cNvPr id="138" name="Google Shape;138;p23"/>
          <p:cNvSpPr txBox="1">
            <a:spLocks noGrp="1"/>
          </p:cNvSpPr>
          <p:nvPr>
            <p:ph type="body" idx="1"/>
          </p:nvPr>
        </p:nvSpPr>
        <p:spPr>
          <a:xfrm>
            <a:off x="387900" y="1489824"/>
            <a:ext cx="8368200" cy="30789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1600"/>
              </a:spcAft>
              <a:buNone/>
            </a:pPr>
            <a:endParaRPr/>
          </a:p>
        </p:txBody>
      </p:sp>
      <p:pic>
        <p:nvPicPr>
          <p:cNvPr id="139" name="Google Shape;139;p23"/>
          <p:cNvPicPr preferRelativeResize="0"/>
          <p:nvPr/>
        </p:nvPicPr>
        <p:blipFill rotWithShape="1">
          <a:blip r:embed="rId3">
            <a:alphaModFix/>
          </a:blip>
          <a:srcRect t="46541" b="8459"/>
          <a:stretch/>
        </p:blipFill>
        <p:spPr>
          <a:xfrm>
            <a:off x="2218513" y="845950"/>
            <a:ext cx="4706976" cy="4151526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4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4" name="Google Shape;144;p24"/>
          <p:cNvSpPr txBox="1">
            <a:spLocks noGrp="1"/>
          </p:cNvSpPr>
          <p:nvPr>
            <p:ph type="title"/>
          </p:nvPr>
        </p:nvSpPr>
        <p:spPr>
          <a:xfrm>
            <a:off x="387900" y="458025"/>
            <a:ext cx="8368200" cy="6861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Sandy Soils</a:t>
            </a:r>
            <a:endParaRPr/>
          </a:p>
        </p:txBody>
      </p:sp>
      <p:sp>
        <p:nvSpPr>
          <p:cNvPr id="145" name="Google Shape;145;p24"/>
          <p:cNvSpPr txBox="1">
            <a:spLocks noGrp="1"/>
          </p:cNvSpPr>
          <p:nvPr>
            <p:ph type="body" idx="1"/>
          </p:nvPr>
        </p:nvSpPr>
        <p:spPr>
          <a:xfrm>
            <a:off x="387900" y="1489825"/>
            <a:ext cx="5572500" cy="30789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Sand and pebbles are the heaviest and will drop out of the water first, usually within a minute. </a:t>
            </a:r>
            <a:endParaRPr/>
          </a:p>
          <a:p>
            <a:pPr marL="0" lvl="0" indent="0" algn="l" rtl="0">
              <a:spcBef>
                <a:spcPts val="1600"/>
              </a:spcBef>
              <a:spcAft>
                <a:spcPts val="0"/>
              </a:spcAft>
              <a:buNone/>
            </a:pPr>
            <a:r>
              <a:rPr lang="en"/>
              <a:t>These larger grains will be at the bottom of the jar. Then there will be a layer of silt that takes about 10 minutes to drop from the water. </a:t>
            </a:r>
            <a:endParaRPr/>
          </a:p>
          <a:p>
            <a:pPr marL="0" lvl="0" indent="0" algn="l" rtl="0">
              <a:spcBef>
                <a:spcPts val="1600"/>
              </a:spcBef>
              <a:spcAft>
                <a:spcPts val="0"/>
              </a:spcAft>
              <a:buNone/>
            </a:pPr>
            <a:r>
              <a:rPr lang="en"/>
              <a:t>Finally, at the top are the smallest particles of clay.</a:t>
            </a:r>
            <a:endParaRPr/>
          </a:p>
          <a:p>
            <a:pPr marL="0" lvl="0" indent="0" algn="l" rtl="0">
              <a:spcBef>
                <a:spcPts val="1600"/>
              </a:spcBef>
              <a:spcAft>
                <a:spcPts val="1600"/>
              </a:spcAft>
              <a:buNone/>
            </a:pPr>
            <a:r>
              <a:rPr lang="en"/>
              <a:t>You often find this soil in a desert.</a:t>
            </a:r>
            <a:endParaRPr/>
          </a:p>
        </p:txBody>
      </p:sp>
      <p:pic>
        <p:nvPicPr>
          <p:cNvPr id="146" name="Google Shape;146;p24"/>
          <p:cNvPicPr preferRelativeResize="0"/>
          <p:nvPr/>
        </p:nvPicPr>
        <p:blipFill rotWithShape="1">
          <a:blip r:embed="rId3">
            <a:alphaModFix/>
          </a:blip>
          <a:srcRect t="61531" r="65919" b="8459"/>
          <a:stretch/>
        </p:blipFill>
        <p:spPr>
          <a:xfrm>
            <a:off x="6303677" y="1144125"/>
            <a:ext cx="1984254" cy="3424601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1" name="Google Shape;151;p25"/>
          <p:cNvSpPr txBox="1">
            <a:spLocks noGrp="1"/>
          </p:cNvSpPr>
          <p:nvPr>
            <p:ph type="title"/>
          </p:nvPr>
        </p:nvSpPr>
        <p:spPr>
          <a:xfrm>
            <a:off x="387900" y="458025"/>
            <a:ext cx="8368200" cy="6861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Silt Soils</a:t>
            </a:r>
            <a:endParaRPr/>
          </a:p>
        </p:txBody>
      </p:sp>
      <p:sp>
        <p:nvSpPr>
          <p:cNvPr id="152" name="Google Shape;152;p25"/>
          <p:cNvSpPr txBox="1">
            <a:spLocks noGrp="1"/>
          </p:cNvSpPr>
          <p:nvPr>
            <p:ph type="body" idx="1"/>
          </p:nvPr>
        </p:nvSpPr>
        <p:spPr>
          <a:xfrm>
            <a:off x="387900" y="1489825"/>
            <a:ext cx="4249800" cy="30789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Silt or Loam soils are the easiest to use to grow flowers and vegetables. They have more silt than either clay or sand.</a:t>
            </a:r>
            <a:endParaRPr/>
          </a:p>
          <a:p>
            <a:pPr marL="0" lvl="0" indent="0" algn="l" rtl="0">
              <a:spcBef>
                <a:spcPts val="1600"/>
              </a:spcBef>
              <a:spcAft>
                <a:spcPts val="1600"/>
              </a:spcAft>
              <a:buNone/>
            </a:pPr>
            <a:r>
              <a:rPr lang="en"/>
              <a:t>The silt is good at holding water, but also allows air pockets that let the roots breathe.</a:t>
            </a:r>
            <a:endParaRPr/>
          </a:p>
        </p:txBody>
      </p:sp>
      <p:pic>
        <p:nvPicPr>
          <p:cNvPr id="153" name="Google Shape;153;p25"/>
          <p:cNvPicPr preferRelativeResize="0"/>
          <p:nvPr/>
        </p:nvPicPr>
        <p:blipFill rotWithShape="1">
          <a:blip r:embed="rId3">
            <a:alphaModFix/>
          </a:blip>
          <a:srcRect l="36107" t="61538" r="34888" b="8460"/>
          <a:stretch/>
        </p:blipFill>
        <p:spPr>
          <a:xfrm>
            <a:off x="6182776" y="1144125"/>
            <a:ext cx="1802137" cy="3653676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5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8" name="Google Shape;158;p26"/>
          <p:cNvSpPr txBox="1">
            <a:spLocks noGrp="1"/>
          </p:cNvSpPr>
          <p:nvPr>
            <p:ph type="title"/>
          </p:nvPr>
        </p:nvSpPr>
        <p:spPr>
          <a:xfrm>
            <a:off x="387900" y="458025"/>
            <a:ext cx="8368200" cy="6861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Clay Soils</a:t>
            </a:r>
            <a:endParaRPr/>
          </a:p>
        </p:txBody>
      </p:sp>
      <p:sp>
        <p:nvSpPr>
          <p:cNvPr id="159" name="Google Shape;159;p26"/>
          <p:cNvSpPr txBox="1">
            <a:spLocks noGrp="1"/>
          </p:cNvSpPr>
          <p:nvPr>
            <p:ph type="body" idx="1"/>
          </p:nvPr>
        </p:nvSpPr>
        <p:spPr>
          <a:xfrm>
            <a:off x="387900" y="1489825"/>
            <a:ext cx="5255100" cy="30789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Clay particles take as long as 24 hours to drop out of the water. </a:t>
            </a:r>
            <a:endParaRPr/>
          </a:p>
          <a:p>
            <a:pPr marL="0" lvl="0" indent="0" algn="l" rtl="0">
              <a:spcBef>
                <a:spcPts val="1600"/>
              </a:spcBef>
              <a:spcAft>
                <a:spcPts val="0"/>
              </a:spcAft>
              <a:buNone/>
            </a:pPr>
            <a:r>
              <a:rPr lang="en"/>
              <a:t>Clay soils are thick, heavy soils with little air.</a:t>
            </a:r>
            <a:endParaRPr/>
          </a:p>
          <a:p>
            <a:pPr marL="0" lvl="0" indent="0" algn="l" rtl="0">
              <a:spcBef>
                <a:spcPts val="1600"/>
              </a:spcBef>
              <a:spcAft>
                <a:spcPts val="0"/>
              </a:spcAft>
              <a:buNone/>
            </a:pPr>
            <a:r>
              <a:rPr lang="en"/>
              <a:t>They are good at holding water, but many plants have trouble growing in too much clay.</a:t>
            </a:r>
            <a:endParaRPr/>
          </a:p>
          <a:p>
            <a:pPr marL="0" lvl="0" indent="0" algn="l" rtl="0">
              <a:spcBef>
                <a:spcPts val="1600"/>
              </a:spcBef>
              <a:spcAft>
                <a:spcPts val="1600"/>
              </a:spcAft>
              <a:buNone/>
            </a:pPr>
            <a:r>
              <a:rPr lang="en"/>
              <a:t>Gardeners add compost to clay soils to create more aeration. </a:t>
            </a:r>
            <a:endParaRPr/>
          </a:p>
        </p:txBody>
      </p:sp>
      <p:pic>
        <p:nvPicPr>
          <p:cNvPr id="160" name="Google Shape;160;p26"/>
          <p:cNvPicPr preferRelativeResize="0"/>
          <p:nvPr/>
        </p:nvPicPr>
        <p:blipFill rotWithShape="1">
          <a:blip r:embed="rId3">
            <a:alphaModFix/>
          </a:blip>
          <a:srcRect l="68256" t="61767" b="8461"/>
          <a:stretch/>
        </p:blipFill>
        <p:spPr>
          <a:xfrm>
            <a:off x="6140500" y="1072500"/>
            <a:ext cx="1901819" cy="3496226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6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5" name="Google Shape;165;p27"/>
          <p:cNvSpPr txBox="1">
            <a:spLocks noGrp="1"/>
          </p:cNvSpPr>
          <p:nvPr>
            <p:ph type="title"/>
          </p:nvPr>
        </p:nvSpPr>
        <p:spPr>
          <a:xfrm>
            <a:off x="387900" y="458025"/>
            <a:ext cx="8368200" cy="6861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You will need to look carefully at your bottles and estimate the percentages. </a:t>
            </a:r>
            <a:endParaRPr/>
          </a:p>
        </p:txBody>
      </p:sp>
      <p:sp>
        <p:nvSpPr>
          <p:cNvPr id="166" name="Google Shape;166;p27"/>
          <p:cNvSpPr txBox="1">
            <a:spLocks noGrp="1"/>
          </p:cNvSpPr>
          <p:nvPr>
            <p:ph type="body" idx="1"/>
          </p:nvPr>
        </p:nvSpPr>
        <p:spPr>
          <a:xfrm>
            <a:off x="387900" y="1489825"/>
            <a:ext cx="4408500" cy="30789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dirty="0"/>
              <a:t>You can use a ruler and draw lines on the jar or just use your eyes</a:t>
            </a:r>
            <a:endParaRPr dirty="0"/>
          </a:p>
          <a:p>
            <a:pPr marL="0" lvl="0" indent="0" algn="l" rtl="0">
              <a:spcBef>
                <a:spcPts val="1600"/>
              </a:spcBef>
              <a:spcAft>
                <a:spcPts val="0"/>
              </a:spcAft>
              <a:buNone/>
            </a:pPr>
            <a:r>
              <a:rPr lang="en" dirty="0"/>
              <a:t>Remember the percentages need to add up to 100%</a:t>
            </a:r>
            <a:endParaRPr dirty="0"/>
          </a:p>
          <a:p>
            <a:pPr marL="0" lvl="0" indent="0" algn="l" rtl="0">
              <a:spcBef>
                <a:spcPts val="1600"/>
              </a:spcBef>
              <a:spcAft>
                <a:spcPts val="1600"/>
              </a:spcAft>
              <a:buNone/>
            </a:pPr>
            <a:r>
              <a:rPr lang="en" dirty="0"/>
              <a:t>Draw the jars and estimated percentages in your notebook</a:t>
            </a:r>
            <a:endParaRPr dirty="0"/>
          </a:p>
        </p:txBody>
      </p:sp>
      <p:pic>
        <p:nvPicPr>
          <p:cNvPr id="167" name="Google Shape;167;p27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5433450" y="1600525"/>
            <a:ext cx="3322650" cy="332265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7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2" name="Google Shape;172;p28"/>
          <p:cNvSpPr txBox="1">
            <a:spLocks noGrp="1"/>
          </p:cNvSpPr>
          <p:nvPr>
            <p:ph type="title"/>
          </p:nvPr>
        </p:nvSpPr>
        <p:spPr>
          <a:xfrm>
            <a:off x="387900" y="458025"/>
            <a:ext cx="8368200" cy="6861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We look forward to learning what types of soil you have at home!</a:t>
            </a:r>
            <a:endParaRPr/>
          </a:p>
        </p:txBody>
      </p:sp>
      <p:sp>
        <p:nvSpPr>
          <p:cNvPr id="173" name="Google Shape;173;p28"/>
          <p:cNvSpPr txBox="1">
            <a:spLocks noGrp="1"/>
          </p:cNvSpPr>
          <p:nvPr>
            <p:ph type="body" idx="1"/>
          </p:nvPr>
        </p:nvSpPr>
        <p:spPr>
          <a:xfrm>
            <a:off x="440825" y="1489825"/>
            <a:ext cx="3350100" cy="30789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1600"/>
              </a:spcAft>
              <a:buNone/>
            </a:pPr>
            <a:r>
              <a:rPr lang="en"/>
              <a:t>What type of soil do you think this person has?</a:t>
            </a:r>
            <a:endParaRPr/>
          </a:p>
        </p:txBody>
      </p:sp>
      <p:pic>
        <p:nvPicPr>
          <p:cNvPr id="174" name="Google Shape;174;p28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3935371" y="1202437"/>
            <a:ext cx="4871567" cy="365367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9" name="Google Shape;179;p29"/>
          <p:cNvSpPr txBox="1">
            <a:spLocks noGrp="1"/>
          </p:cNvSpPr>
          <p:nvPr>
            <p:ph type="title"/>
          </p:nvPr>
        </p:nvSpPr>
        <p:spPr>
          <a:xfrm>
            <a:off x="387900" y="458025"/>
            <a:ext cx="8368200" cy="6861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We look forward to learning what types of soil you have at home!</a:t>
            </a:r>
            <a:endParaRPr/>
          </a:p>
        </p:txBody>
      </p:sp>
      <p:sp>
        <p:nvSpPr>
          <p:cNvPr id="180" name="Google Shape;180;p29"/>
          <p:cNvSpPr txBox="1">
            <a:spLocks noGrp="1"/>
          </p:cNvSpPr>
          <p:nvPr>
            <p:ph type="body" idx="1"/>
          </p:nvPr>
        </p:nvSpPr>
        <p:spPr>
          <a:xfrm>
            <a:off x="440825" y="1489825"/>
            <a:ext cx="3350100" cy="30789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What type of soil do you think this person has?</a:t>
            </a:r>
            <a:endParaRPr/>
          </a:p>
          <a:p>
            <a:pPr marL="0" lvl="0" indent="0" algn="l" rtl="0">
              <a:spcBef>
                <a:spcPts val="1600"/>
              </a:spcBef>
              <a:spcAft>
                <a:spcPts val="0"/>
              </a:spcAft>
              <a:buNone/>
            </a:pPr>
            <a:r>
              <a:rPr lang="en"/>
              <a:t>It is a sandy soil! </a:t>
            </a:r>
            <a:endParaRPr/>
          </a:p>
          <a:p>
            <a:pPr marL="0" lvl="0" indent="0" algn="l" rtl="0">
              <a:spcBef>
                <a:spcPts val="1600"/>
              </a:spcBef>
              <a:spcAft>
                <a:spcPts val="1600"/>
              </a:spcAft>
              <a:buNone/>
            </a:pPr>
            <a:r>
              <a:rPr lang="en"/>
              <a:t>I would estimate that it is about 60% sand, 30% silt, and 10% clay.</a:t>
            </a:r>
            <a:endParaRPr/>
          </a:p>
        </p:txBody>
      </p:sp>
      <p:pic>
        <p:nvPicPr>
          <p:cNvPr id="181" name="Google Shape;181;p29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3935371" y="1202437"/>
            <a:ext cx="4871567" cy="365367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Marina">
  <a:themeElements>
    <a:clrScheme name="Marina">
      <a:dk1>
        <a:srgbClr val="FFFFFF"/>
      </a:dk1>
      <a:lt1>
        <a:srgbClr val="00517C"/>
      </a:lt1>
      <a:dk2>
        <a:srgbClr val="004065"/>
      </a:dk2>
      <a:lt2>
        <a:srgbClr val="CFD8DC"/>
      </a:lt2>
      <a:accent1>
        <a:srgbClr val="0277BD"/>
      </a:accent1>
      <a:accent2>
        <a:srgbClr val="558B2F"/>
      </a:accent2>
      <a:accent3>
        <a:srgbClr val="009688"/>
      </a:accent3>
      <a:accent4>
        <a:srgbClr val="039BE5"/>
      </a:accent4>
      <a:accent5>
        <a:srgbClr val="8BC34A"/>
      </a:accent5>
      <a:accent6>
        <a:srgbClr val="FFEB38"/>
      </a:accent6>
      <a:hlink>
        <a:srgbClr val="8BC34A"/>
      </a:hlink>
      <a:folHlink>
        <a:srgbClr val="8BC34A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549</Words>
  <Application>Microsoft Office PowerPoint</Application>
  <PresentationFormat>On-screen Show (16:9)</PresentationFormat>
  <Paragraphs>58</Paragraphs>
  <Slides>17</Slides>
  <Notes>17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17</vt:i4>
      </vt:variant>
    </vt:vector>
  </HeadingPairs>
  <TitlesOfParts>
    <vt:vector size="21" baseType="lpstr">
      <vt:lpstr>Arial</vt:lpstr>
      <vt:lpstr>Roboto Slab</vt:lpstr>
      <vt:lpstr>Roboto</vt:lpstr>
      <vt:lpstr>Marina</vt:lpstr>
      <vt:lpstr>Soil Exploration</vt:lpstr>
      <vt:lpstr>Why should you care about soil?</vt:lpstr>
      <vt:lpstr>Is all soil the same? How can we tell?</vt:lpstr>
      <vt:lpstr>Types of Soil</vt:lpstr>
      <vt:lpstr>Soil texture is related to the size of the soil particles and how much organic matter is in the soil. </vt:lpstr>
      <vt:lpstr>Why does soil texture matter?  Think of Goldilocks and the 3 Bears...</vt:lpstr>
      <vt:lpstr>How do you know? Do an easy soil test!</vt:lpstr>
      <vt:lpstr>Step 1: Collect Soil Samples</vt:lpstr>
      <vt:lpstr>PowerPoint Presentation</vt:lpstr>
      <vt:lpstr>The Jar Shake Test</vt:lpstr>
      <vt:lpstr>The Shake Test</vt:lpstr>
      <vt:lpstr>Sandy Soils</vt:lpstr>
      <vt:lpstr>Silt Soils</vt:lpstr>
      <vt:lpstr>Clay Soils</vt:lpstr>
      <vt:lpstr>You will need to look carefully at your bottles and estimate the percentages. </vt:lpstr>
      <vt:lpstr>We look forward to learning what types of soil you have at home!</vt:lpstr>
      <vt:lpstr>We look forward to learning what types of soil you have at home!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Soil Exploration</dc:title>
  <cp:lastModifiedBy>Education Director</cp:lastModifiedBy>
  <cp:revision>1</cp:revision>
  <dcterms:modified xsi:type="dcterms:W3CDTF">2020-08-11T00:24:45Z</dcterms:modified>
</cp:coreProperties>
</file>