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Roboto Slab"/>
      <p:regular r:id="rId19"/>
      <p:bold r:id="rId20"/>
    </p:embeddedFont>
    <p:embeddedFont>
      <p:font typeface="Robo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Slab-bold.fntdata"/><Relationship Id="rId11" Type="http://schemas.openxmlformats.org/officeDocument/2006/relationships/slide" Target="slides/slide5.xml"/><Relationship Id="rId22" Type="http://schemas.openxmlformats.org/officeDocument/2006/relationships/font" Target="fonts/Roboto-bold.fntdata"/><Relationship Id="rId10" Type="http://schemas.openxmlformats.org/officeDocument/2006/relationships/slide" Target="slides/slide4.xml"/><Relationship Id="rId21" Type="http://schemas.openxmlformats.org/officeDocument/2006/relationships/font" Target="fonts/Roboto-regular.fntdata"/><Relationship Id="rId13" Type="http://schemas.openxmlformats.org/officeDocument/2006/relationships/slide" Target="slides/slide7.xml"/><Relationship Id="rId24" Type="http://schemas.openxmlformats.org/officeDocument/2006/relationships/font" Target="fonts/Roboto-boldItalic.fntdata"/><Relationship Id="rId12" Type="http://schemas.openxmlformats.org/officeDocument/2006/relationships/slide" Target="slides/slide6.xml"/><Relationship Id="rId23" Type="http://schemas.openxmlformats.org/officeDocument/2006/relationships/font" Target="fonts/Roboto-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RobotoSlab-regular.fnt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8dca83aecf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8dca83aec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8ed91e1f9f_2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g8ed91e1f9f_2_5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dca83aecf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dca83aecf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ed91e1f9f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8ed91e1f9f_2_6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8ed91e1f9f_2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g8ed91e1f9f_2_6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8dca83aec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dca83aec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8dca83aec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dca83aec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8dca83aecf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8dca83aec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8dca83aecf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8dca83aec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8dca83aecf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8dca83aec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8dca83aecf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8dca83aecf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3" name="Shape 63"/>
        <p:cNvGrpSpPr/>
        <p:nvPr/>
      </p:nvGrpSpPr>
      <p:grpSpPr>
        <a:xfrm>
          <a:off x="0" y="0"/>
          <a:ext cx="0" cy="0"/>
          <a:chOff x="0" y="0"/>
          <a:chExt cx="0" cy="0"/>
        </a:xfrm>
      </p:grpSpPr>
      <p:sp>
        <p:nvSpPr>
          <p:cNvPr id="64" name="Google Shape;64;p14"/>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65" name="Google Shape;65;p14"/>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66" name="Google Shape;66;p14"/>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67" name="Google Shape;67;p14"/>
          <p:cNvSpPr txBox="1"/>
          <p:nvPr>
            <p:ph type="ctrTitle"/>
          </p:nvPr>
        </p:nvSpPr>
        <p:spPr>
          <a:xfrm>
            <a:off x="1680302" y="1188925"/>
            <a:ext cx="5783400" cy="1457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sz="4000"/>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p:txBody>
      </p:sp>
      <p:sp>
        <p:nvSpPr>
          <p:cNvPr id="68" name="Google Shape;68;p14"/>
          <p:cNvSpPr txBox="1"/>
          <p:nvPr>
            <p:ph idx="1" type="subTitle"/>
          </p:nvPr>
        </p:nvSpPr>
        <p:spPr>
          <a:xfrm>
            <a:off x="1680302" y="3049450"/>
            <a:ext cx="5783400" cy="909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69" name="Google Shape;6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cxnSp>
        <p:nvCxnSpPr>
          <p:cNvPr id="71" name="Google Shape;71;p1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72" name="Google Shape;72;p15"/>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3" name="Google Shape;73;p15"/>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74" name="Google Shape;7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5" name="Shape 75"/>
        <p:cNvGrpSpPr/>
        <p:nvPr/>
      </p:nvGrpSpPr>
      <p:grpSpPr>
        <a:xfrm>
          <a:off x="0" y="0"/>
          <a:ext cx="0" cy="0"/>
          <a:chOff x="0" y="0"/>
          <a:chExt cx="0" cy="0"/>
        </a:xfrm>
      </p:grpSpPr>
      <p:cxnSp>
        <p:nvCxnSpPr>
          <p:cNvPr id="76" name="Google Shape;76;p16"/>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77" name="Google Shape;77;p16"/>
          <p:cNvSpPr txBox="1"/>
          <p:nvPr>
            <p:ph type="title"/>
          </p:nvPr>
        </p:nvSpPr>
        <p:spPr>
          <a:xfrm>
            <a:off x="480750" y="1764950"/>
            <a:ext cx="8222100" cy="907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78" name="Google Shape;7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cxnSp>
        <p:nvCxnSpPr>
          <p:cNvPr id="80" name="Google Shape;80;p17"/>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81" name="Google Shape;81;p17"/>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2" name="Google Shape;82;p17"/>
          <p:cNvSpPr txBox="1"/>
          <p:nvPr>
            <p:ph idx="1" type="body"/>
          </p:nvPr>
        </p:nvSpPr>
        <p:spPr>
          <a:xfrm>
            <a:off x="387900" y="1489825"/>
            <a:ext cx="3999900" cy="30789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83" name="Google Shape;83;p17"/>
          <p:cNvSpPr txBox="1"/>
          <p:nvPr>
            <p:ph idx="2" type="body"/>
          </p:nvPr>
        </p:nvSpPr>
        <p:spPr>
          <a:xfrm>
            <a:off x="4756200" y="1489825"/>
            <a:ext cx="3999900" cy="30789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84" name="Google Shape;8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 name="Shape 85"/>
        <p:cNvGrpSpPr/>
        <p:nvPr/>
      </p:nvGrpSpPr>
      <p:grpSpPr>
        <a:xfrm>
          <a:off x="0" y="0"/>
          <a:ext cx="0" cy="0"/>
          <a:chOff x="0" y="0"/>
          <a:chExt cx="0" cy="0"/>
        </a:xfrm>
      </p:grpSpPr>
      <p:sp>
        <p:nvSpPr>
          <p:cNvPr id="86" name="Google Shape;86;p18"/>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7" name="Google Shape;8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8" name="Shape 88"/>
        <p:cNvGrpSpPr/>
        <p:nvPr/>
      </p:nvGrpSpPr>
      <p:grpSpPr>
        <a:xfrm>
          <a:off x="0" y="0"/>
          <a:ext cx="0" cy="0"/>
          <a:chOff x="0" y="0"/>
          <a:chExt cx="0" cy="0"/>
        </a:xfrm>
      </p:grpSpPr>
      <p:cxnSp>
        <p:nvCxnSpPr>
          <p:cNvPr id="89" name="Google Shape;89;p19"/>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90" name="Google Shape;90;p19"/>
          <p:cNvSpPr txBox="1"/>
          <p:nvPr>
            <p:ph type="title"/>
          </p:nvPr>
        </p:nvSpPr>
        <p:spPr>
          <a:xfrm>
            <a:off x="3879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91" name="Google Shape;91;p19"/>
          <p:cNvSpPr txBox="1"/>
          <p:nvPr>
            <p:ph idx="1" type="body"/>
          </p:nvPr>
        </p:nvSpPr>
        <p:spPr>
          <a:xfrm>
            <a:off x="387900" y="1594025"/>
            <a:ext cx="2808000" cy="26811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92" name="Google Shape;9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0"/>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95" name="Google Shape;95;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1"/>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8" name="Google Shape;98;p21"/>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99" name="Google Shape;99;p21"/>
          <p:cNvSpPr txBox="1"/>
          <p:nvPr>
            <p:ph type="title"/>
          </p:nvPr>
        </p:nvSpPr>
        <p:spPr>
          <a:xfrm>
            <a:off x="265500" y="1209075"/>
            <a:ext cx="4045200" cy="150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100" name="Google Shape;100;p21"/>
          <p:cNvSpPr txBox="1"/>
          <p:nvPr>
            <p:ph idx="1" type="subTitle"/>
          </p:nvPr>
        </p:nvSpPr>
        <p:spPr>
          <a:xfrm>
            <a:off x="265500" y="276900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101" name="Google Shape;101;p2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02" name="Google Shape;10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3" name="Shape 103"/>
        <p:cNvGrpSpPr/>
        <p:nvPr/>
      </p:nvGrpSpPr>
      <p:grpSpPr>
        <a:xfrm>
          <a:off x="0" y="0"/>
          <a:ext cx="0" cy="0"/>
          <a:chOff x="0" y="0"/>
          <a:chExt cx="0" cy="0"/>
        </a:xfrm>
      </p:grpSpPr>
      <p:sp>
        <p:nvSpPr>
          <p:cNvPr id="104" name="Google Shape;104;p2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105" name="Google Shape;10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6" name="Shape 106"/>
        <p:cNvGrpSpPr/>
        <p:nvPr/>
      </p:nvGrpSpPr>
      <p:grpSpPr>
        <a:xfrm>
          <a:off x="0" y="0"/>
          <a:ext cx="0" cy="0"/>
          <a:chOff x="0" y="0"/>
          <a:chExt cx="0" cy="0"/>
        </a:xfrm>
      </p:grpSpPr>
      <p:sp>
        <p:nvSpPr>
          <p:cNvPr id="107" name="Google Shape;107;p23"/>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23"/>
          <p:cNvSpPr txBox="1"/>
          <p:nvPr>
            <p:ph hasCustomPrompt="1" type="title"/>
          </p:nvPr>
        </p:nvSpPr>
        <p:spPr>
          <a:xfrm>
            <a:off x="387900" y="1152450"/>
            <a:ext cx="8368200" cy="15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5"/>
              </a:buClr>
              <a:buSzPts val="13000"/>
              <a:buNone/>
              <a:defRPr sz="13000">
                <a:solidFill>
                  <a:schemeClr val="accent5"/>
                </a:solidFill>
              </a:defRPr>
            </a:lvl1pPr>
            <a:lvl2pPr lvl="1" algn="ctr">
              <a:lnSpc>
                <a:spcPct val="100000"/>
              </a:lnSpc>
              <a:spcBef>
                <a:spcPts val="0"/>
              </a:spcBef>
              <a:spcAft>
                <a:spcPts val="0"/>
              </a:spcAft>
              <a:buClr>
                <a:schemeClr val="accent5"/>
              </a:buClr>
              <a:buSzPts val="13000"/>
              <a:buNone/>
              <a:defRPr sz="13000">
                <a:solidFill>
                  <a:schemeClr val="accent5"/>
                </a:solidFill>
              </a:defRPr>
            </a:lvl2pPr>
            <a:lvl3pPr lvl="2" algn="ctr">
              <a:lnSpc>
                <a:spcPct val="100000"/>
              </a:lnSpc>
              <a:spcBef>
                <a:spcPts val="0"/>
              </a:spcBef>
              <a:spcAft>
                <a:spcPts val="0"/>
              </a:spcAft>
              <a:buClr>
                <a:schemeClr val="accent5"/>
              </a:buClr>
              <a:buSzPts val="13000"/>
              <a:buNone/>
              <a:defRPr sz="13000">
                <a:solidFill>
                  <a:schemeClr val="accent5"/>
                </a:solidFill>
              </a:defRPr>
            </a:lvl3pPr>
            <a:lvl4pPr lvl="3" algn="ctr">
              <a:lnSpc>
                <a:spcPct val="100000"/>
              </a:lnSpc>
              <a:spcBef>
                <a:spcPts val="0"/>
              </a:spcBef>
              <a:spcAft>
                <a:spcPts val="0"/>
              </a:spcAft>
              <a:buClr>
                <a:schemeClr val="accent5"/>
              </a:buClr>
              <a:buSzPts val="13000"/>
              <a:buNone/>
              <a:defRPr sz="13000">
                <a:solidFill>
                  <a:schemeClr val="accent5"/>
                </a:solidFill>
              </a:defRPr>
            </a:lvl4pPr>
            <a:lvl5pPr lvl="4" algn="ctr">
              <a:lnSpc>
                <a:spcPct val="100000"/>
              </a:lnSpc>
              <a:spcBef>
                <a:spcPts val="0"/>
              </a:spcBef>
              <a:spcAft>
                <a:spcPts val="0"/>
              </a:spcAft>
              <a:buClr>
                <a:schemeClr val="accent5"/>
              </a:buClr>
              <a:buSzPts val="13000"/>
              <a:buNone/>
              <a:defRPr sz="13000">
                <a:solidFill>
                  <a:schemeClr val="accent5"/>
                </a:solidFill>
              </a:defRPr>
            </a:lvl5pPr>
            <a:lvl6pPr lvl="5" algn="ctr">
              <a:lnSpc>
                <a:spcPct val="100000"/>
              </a:lnSpc>
              <a:spcBef>
                <a:spcPts val="0"/>
              </a:spcBef>
              <a:spcAft>
                <a:spcPts val="0"/>
              </a:spcAft>
              <a:buClr>
                <a:schemeClr val="accent5"/>
              </a:buClr>
              <a:buSzPts val="13000"/>
              <a:buNone/>
              <a:defRPr sz="13000">
                <a:solidFill>
                  <a:schemeClr val="accent5"/>
                </a:solidFill>
              </a:defRPr>
            </a:lvl6pPr>
            <a:lvl7pPr lvl="6" algn="ctr">
              <a:lnSpc>
                <a:spcPct val="100000"/>
              </a:lnSpc>
              <a:spcBef>
                <a:spcPts val="0"/>
              </a:spcBef>
              <a:spcAft>
                <a:spcPts val="0"/>
              </a:spcAft>
              <a:buClr>
                <a:schemeClr val="accent5"/>
              </a:buClr>
              <a:buSzPts val="13000"/>
              <a:buNone/>
              <a:defRPr sz="13000">
                <a:solidFill>
                  <a:schemeClr val="accent5"/>
                </a:solidFill>
              </a:defRPr>
            </a:lvl7pPr>
            <a:lvl8pPr lvl="7" algn="ctr">
              <a:lnSpc>
                <a:spcPct val="100000"/>
              </a:lnSpc>
              <a:spcBef>
                <a:spcPts val="0"/>
              </a:spcBef>
              <a:spcAft>
                <a:spcPts val="0"/>
              </a:spcAft>
              <a:buClr>
                <a:schemeClr val="accent5"/>
              </a:buClr>
              <a:buSzPts val="13000"/>
              <a:buNone/>
              <a:defRPr sz="13000">
                <a:solidFill>
                  <a:schemeClr val="accent5"/>
                </a:solidFill>
              </a:defRPr>
            </a:lvl8pPr>
            <a:lvl9pPr lvl="8" algn="ctr">
              <a:lnSpc>
                <a:spcPct val="100000"/>
              </a:lnSpc>
              <a:spcBef>
                <a:spcPts val="0"/>
              </a:spcBef>
              <a:spcAft>
                <a:spcPts val="0"/>
              </a:spcAft>
              <a:buClr>
                <a:schemeClr val="accent5"/>
              </a:buClr>
              <a:buSzPts val="13000"/>
              <a:buNone/>
              <a:defRPr sz="13000">
                <a:solidFill>
                  <a:schemeClr val="accent5"/>
                </a:solidFill>
              </a:defRPr>
            </a:lvl9pPr>
          </a:lstStyle>
          <a:p>
            <a:r>
              <a:t>xx%</a:t>
            </a:r>
          </a:p>
        </p:txBody>
      </p:sp>
      <p:sp>
        <p:nvSpPr>
          <p:cNvPr id="109" name="Google Shape;109;p23"/>
          <p:cNvSpPr txBox="1"/>
          <p:nvPr>
            <p:ph idx="1" type="body"/>
          </p:nvPr>
        </p:nvSpPr>
        <p:spPr>
          <a:xfrm>
            <a:off x="387900" y="2919450"/>
            <a:ext cx="8368200" cy="10716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10" name="Google Shape;11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1" name="Shape 111"/>
        <p:cNvGrpSpPr/>
        <p:nvPr/>
      </p:nvGrpSpPr>
      <p:grpSpPr>
        <a:xfrm>
          <a:off x="0" y="0"/>
          <a:ext cx="0" cy="0"/>
          <a:chOff x="0" y="0"/>
          <a:chExt cx="0" cy="0"/>
        </a:xfrm>
      </p:grpSpPr>
      <p:sp>
        <p:nvSpPr>
          <p:cNvPr id="112" name="Google Shape;112;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9" name="Shape 59"/>
        <p:cNvGrpSpPr/>
        <p:nvPr/>
      </p:nvGrpSpPr>
      <p:grpSpPr>
        <a:xfrm>
          <a:off x="0" y="0"/>
          <a:ext cx="0" cy="0"/>
          <a:chOff x="0" y="0"/>
          <a:chExt cx="0" cy="0"/>
        </a:xfrm>
      </p:grpSpPr>
      <p:sp>
        <p:nvSpPr>
          <p:cNvPr id="60" name="Google Shape;60;p13"/>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1pPr>
            <a:lvl2pPr lvl="1"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2pPr>
            <a:lvl3pPr lvl="2"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3pPr>
            <a:lvl4pPr lvl="3"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4pPr>
            <a:lvl5pPr lvl="4"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5pPr>
            <a:lvl6pPr lvl="5"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6pPr>
            <a:lvl7pPr lvl="6"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7pPr>
            <a:lvl8pPr lvl="7"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8pPr>
            <a:lvl9pPr lvl="8" marR="0" rtl="0" algn="l">
              <a:lnSpc>
                <a:spcPct val="100000"/>
              </a:lnSpc>
              <a:spcBef>
                <a:spcPts val="0"/>
              </a:spcBef>
              <a:spcAft>
                <a:spcPts val="0"/>
              </a:spcAft>
              <a:buClr>
                <a:schemeClr val="dk1"/>
              </a:buClr>
              <a:buSzPts val="3000"/>
              <a:buFont typeface="Roboto Slab"/>
              <a:buNone/>
              <a:defRPr b="0" i="0" sz="3000" u="none" cap="none" strike="noStrike">
                <a:solidFill>
                  <a:schemeClr val="dk1"/>
                </a:solidFill>
                <a:latin typeface="Roboto Slab"/>
                <a:ea typeface="Roboto Slab"/>
                <a:cs typeface="Roboto Slab"/>
                <a:sym typeface="Roboto Slab"/>
              </a:defRPr>
            </a:lvl9pPr>
          </a:lstStyle>
          <a:p/>
        </p:txBody>
      </p:sp>
      <p:sp>
        <p:nvSpPr>
          <p:cNvPr id="61" name="Google Shape;61;p13"/>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1"/>
              </a:buClr>
              <a:buSzPts val="1800"/>
              <a:buFont typeface="Roboto"/>
              <a:buChar char="●"/>
              <a:defRPr b="0" i="0" sz="1800" u="none" cap="none" strike="noStrike">
                <a:solidFill>
                  <a:schemeClr val="dk1"/>
                </a:solidFill>
                <a:latin typeface="Roboto"/>
                <a:ea typeface="Roboto"/>
                <a:cs typeface="Roboto"/>
                <a:sym typeface="Roboto"/>
              </a:defRPr>
            </a:lvl1pPr>
            <a:lvl2pPr indent="-317500" lvl="1" marL="914400" marR="0" rtl="0" algn="l">
              <a:lnSpc>
                <a:spcPct val="115000"/>
              </a:lnSpc>
              <a:spcBef>
                <a:spcPts val="160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2pPr>
            <a:lvl3pPr indent="-317500" lvl="2" marL="1371600" marR="0" rtl="0" algn="l">
              <a:lnSpc>
                <a:spcPct val="115000"/>
              </a:lnSpc>
              <a:spcBef>
                <a:spcPts val="160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3pPr>
            <a:lvl4pPr indent="-317500" lvl="3" marL="1828800" marR="0" rtl="0" algn="l">
              <a:lnSpc>
                <a:spcPct val="115000"/>
              </a:lnSpc>
              <a:spcBef>
                <a:spcPts val="160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4pPr>
            <a:lvl5pPr indent="-317500" lvl="4" marL="2286000" marR="0" rtl="0" algn="l">
              <a:lnSpc>
                <a:spcPct val="115000"/>
              </a:lnSpc>
              <a:spcBef>
                <a:spcPts val="160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5pPr>
            <a:lvl6pPr indent="-317500" lvl="5" marL="2743200" marR="0" rtl="0" algn="l">
              <a:lnSpc>
                <a:spcPct val="115000"/>
              </a:lnSpc>
              <a:spcBef>
                <a:spcPts val="160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6pPr>
            <a:lvl7pPr indent="-317500" lvl="6" marL="3200400" marR="0" rtl="0" algn="l">
              <a:lnSpc>
                <a:spcPct val="115000"/>
              </a:lnSpc>
              <a:spcBef>
                <a:spcPts val="160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7pPr>
            <a:lvl8pPr indent="-317500" lvl="7" marL="3657600" marR="0" rtl="0" algn="l">
              <a:lnSpc>
                <a:spcPct val="115000"/>
              </a:lnSpc>
              <a:spcBef>
                <a:spcPts val="160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8pPr>
            <a:lvl9pPr indent="-317500" lvl="8" marL="4114800" marR="0" rtl="0" algn="l">
              <a:lnSpc>
                <a:spcPct val="115000"/>
              </a:lnSpc>
              <a:spcBef>
                <a:spcPts val="1600"/>
              </a:spcBef>
              <a:spcAft>
                <a:spcPts val="1600"/>
              </a:spcAft>
              <a:buClr>
                <a:schemeClr val="dk1"/>
              </a:buClr>
              <a:buSzPts val="1400"/>
              <a:buFont typeface="Roboto"/>
              <a:buChar char="■"/>
              <a:defRPr b="0" i="0" sz="1400" u="none" cap="none" strike="noStrike">
                <a:solidFill>
                  <a:schemeClr val="dk1"/>
                </a:solidFill>
                <a:latin typeface="Roboto"/>
                <a:ea typeface="Roboto"/>
                <a:cs typeface="Roboto"/>
                <a:sym typeface="Roboto"/>
              </a:defRPr>
            </a:lvl9pPr>
          </a:lstStyle>
          <a:p/>
        </p:txBody>
      </p:sp>
      <p:sp>
        <p:nvSpPr>
          <p:cNvPr id="62" name="Google Shape;62;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5"/>
          <p:cNvSpPr txBox="1"/>
          <p:nvPr>
            <p:ph type="ctrTitle"/>
          </p:nvPr>
        </p:nvSpPr>
        <p:spPr>
          <a:xfrm>
            <a:off x="1557000" y="989925"/>
            <a:ext cx="4160100" cy="79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Nature Journals</a:t>
            </a:r>
            <a:endParaRPr/>
          </a:p>
        </p:txBody>
      </p:sp>
      <p:sp>
        <p:nvSpPr>
          <p:cNvPr id="118" name="Google Shape;118;p25"/>
          <p:cNvSpPr txBox="1"/>
          <p:nvPr>
            <p:ph idx="1" type="subTitle"/>
          </p:nvPr>
        </p:nvSpPr>
        <p:spPr>
          <a:xfrm>
            <a:off x="1642375" y="2925700"/>
            <a:ext cx="40746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Learn about where you live directly from what lives all around you!</a:t>
            </a:r>
            <a:endParaRPr/>
          </a:p>
        </p:txBody>
      </p:sp>
      <p:pic>
        <p:nvPicPr>
          <p:cNvPr id="119" name="Google Shape;119;p25"/>
          <p:cNvPicPr preferRelativeResize="0"/>
          <p:nvPr/>
        </p:nvPicPr>
        <p:blipFill>
          <a:blip r:embed="rId3">
            <a:alphaModFix/>
          </a:blip>
          <a:stretch>
            <a:fillRect/>
          </a:stretch>
        </p:blipFill>
        <p:spPr>
          <a:xfrm>
            <a:off x="5837775" y="678975"/>
            <a:ext cx="3069148" cy="40921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Every Nature Journal entry should include:</a:t>
            </a:r>
            <a:endParaRPr/>
          </a:p>
        </p:txBody>
      </p:sp>
      <p:sp>
        <p:nvSpPr>
          <p:cNvPr id="125" name="Google Shape;125;p26"/>
          <p:cNvSpPr txBox="1"/>
          <p:nvPr>
            <p:ph idx="1" type="body"/>
          </p:nvPr>
        </p:nvSpPr>
        <p:spPr>
          <a:xfrm>
            <a:off x="387900" y="1489825"/>
            <a:ext cx="3030000" cy="3078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Date</a:t>
            </a:r>
            <a:endParaRPr/>
          </a:p>
          <a:p>
            <a:pPr indent="-342900" lvl="0" marL="457200" rtl="0" algn="l">
              <a:spcBef>
                <a:spcPts val="0"/>
              </a:spcBef>
              <a:spcAft>
                <a:spcPts val="0"/>
              </a:spcAft>
              <a:buSzPts val="1800"/>
              <a:buChar char="●"/>
            </a:pPr>
            <a:r>
              <a:rPr lang="en"/>
              <a:t>Time</a:t>
            </a:r>
            <a:endParaRPr/>
          </a:p>
          <a:p>
            <a:pPr indent="-342900" lvl="0" marL="457200" rtl="0" algn="l">
              <a:spcBef>
                <a:spcPts val="0"/>
              </a:spcBef>
              <a:spcAft>
                <a:spcPts val="0"/>
              </a:spcAft>
              <a:buSzPts val="1800"/>
              <a:buChar char="●"/>
            </a:pPr>
            <a:r>
              <a:rPr lang="en"/>
              <a:t>Location</a:t>
            </a:r>
            <a:endParaRPr/>
          </a:p>
          <a:p>
            <a:pPr indent="-342900" lvl="0" marL="457200" rtl="0" algn="l">
              <a:spcBef>
                <a:spcPts val="0"/>
              </a:spcBef>
              <a:spcAft>
                <a:spcPts val="0"/>
              </a:spcAft>
              <a:buSzPts val="1800"/>
              <a:buChar char="●"/>
            </a:pPr>
            <a:r>
              <a:rPr lang="en"/>
              <a:t>Weather</a:t>
            </a:r>
            <a:endParaRPr/>
          </a:p>
          <a:p>
            <a:pPr indent="-342900" lvl="0" marL="457200" rtl="0" algn="l">
              <a:spcBef>
                <a:spcPts val="0"/>
              </a:spcBef>
              <a:spcAft>
                <a:spcPts val="0"/>
              </a:spcAft>
              <a:buSzPts val="1800"/>
              <a:buChar char="●"/>
            </a:pPr>
            <a:r>
              <a:rPr lang="en"/>
              <a:t>What you notice</a:t>
            </a:r>
            <a:endParaRPr/>
          </a:p>
          <a:p>
            <a:pPr indent="-317500" lvl="1" marL="914400" rtl="0" algn="l">
              <a:spcBef>
                <a:spcPts val="0"/>
              </a:spcBef>
              <a:spcAft>
                <a:spcPts val="0"/>
              </a:spcAft>
              <a:buSzPts val="1400"/>
              <a:buChar char="○"/>
            </a:pPr>
            <a:r>
              <a:rPr lang="en"/>
              <a:t>See </a:t>
            </a:r>
            <a:endParaRPr/>
          </a:p>
          <a:p>
            <a:pPr indent="-317500" lvl="1" marL="914400" rtl="0" algn="l">
              <a:spcBef>
                <a:spcPts val="0"/>
              </a:spcBef>
              <a:spcAft>
                <a:spcPts val="0"/>
              </a:spcAft>
              <a:buSzPts val="1400"/>
              <a:buChar char="○"/>
            </a:pPr>
            <a:r>
              <a:rPr lang="en"/>
              <a:t>Smell</a:t>
            </a:r>
            <a:endParaRPr/>
          </a:p>
          <a:p>
            <a:pPr indent="-317500" lvl="1" marL="914400" rtl="0" algn="l">
              <a:spcBef>
                <a:spcPts val="0"/>
              </a:spcBef>
              <a:spcAft>
                <a:spcPts val="0"/>
              </a:spcAft>
              <a:buSzPts val="1400"/>
              <a:buChar char="○"/>
            </a:pPr>
            <a:r>
              <a:rPr lang="en"/>
              <a:t>Feel</a:t>
            </a:r>
            <a:endParaRPr/>
          </a:p>
          <a:p>
            <a:pPr indent="-317500" lvl="1" marL="914400" rtl="0" algn="l">
              <a:spcBef>
                <a:spcPts val="0"/>
              </a:spcBef>
              <a:spcAft>
                <a:spcPts val="0"/>
              </a:spcAft>
              <a:buSzPts val="1400"/>
              <a:buChar char="○"/>
            </a:pPr>
            <a:r>
              <a:rPr lang="en"/>
              <a:t>Hear </a:t>
            </a:r>
            <a:endParaRPr/>
          </a:p>
          <a:p>
            <a:pPr indent="-342900" lvl="0" marL="457200" rtl="0" algn="l">
              <a:spcBef>
                <a:spcPts val="0"/>
              </a:spcBef>
              <a:spcAft>
                <a:spcPts val="0"/>
              </a:spcAft>
              <a:buSzPts val="1800"/>
              <a:buChar char="●"/>
            </a:pPr>
            <a:r>
              <a:rPr lang="en"/>
              <a:t>Drawing</a:t>
            </a:r>
            <a:endParaRPr/>
          </a:p>
          <a:p>
            <a:pPr indent="-342900" lvl="0" marL="457200" rtl="0" algn="l">
              <a:spcBef>
                <a:spcPts val="0"/>
              </a:spcBef>
              <a:spcAft>
                <a:spcPts val="0"/>
              </a:spcAft>
              <a:buSzPts val="1800"/>
              <a:buChar char="●"/>
            </a:pPr>
            <a:r>
              <a:rPr lang="en"/>
              <a:t>Writing</a:t>
            </a:r>
            <a:endParaRPr/>
          </a:p>
        </p:txBody>
      </p:sp>
      <p:pic>
        <p:nvPicPr>
          <p:cNvPr id="126" name="Google Shape;126;p26"/>
          <p:cNvPicPr preferRelativeResize="0"/>
          <p:nvPr/>
        </p:nvPicPr>
        <p:blipFill>
          <a:blip r:embed="rId3">
            <a:alphaModFix/>
          </a:blip>
          <a:stretch>
            <a:fillRect/>
          </a:stretch>
        </p:blipFill>
        <p:spPr>
          <a:xfrm>
            <a:off x="3570300" y="1296525"/>
            <a:ext cx="5042008" cy="3694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7"/>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
              <a:t>Prompts</a:t>
            </a:r>
            <a:endParaRPr/>
          </a:p>
        </p:txBody>
      </p:sp>
      <p:sp>
        <p:nvSpPr>
          <p:cNvPr id="132" name="Google Shape;132;p27"/>
          <p:cNvSpPr txBox="1"/>
          <p:nvPr>
            <p:ph idx="1" type="body"/>
          </p:nvPr>
        </p:nvSpPr>
        <p:spPr>
          <a:xfrm>
            <a:off x="387900" y="1184324"/>
            <a:ext cx="8368200" cy="30789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I notice...</a:t>
            </a:r>
            <a:endParaRPr/>
          </a:p>
          <a:p>
            <a:pPr indent="-342900" lvl="0" marL="457200" rtl="0" algn="l">
              <a:lnSpc>
                <a:spcPct val="115000"/>
              </a:lnSpc>
              <a:spcBef>
                <a:spcPts val="0"/>
              </a:spcBef>
              <a:spcAft>
                <a:spcPts val="0"/>
              </a:spcAft>
              <a:buSzPts val="1800"/>
              <a:buChar char="●"/>
            </a:pPr>
            <a:r>
              <a:rPr lang="en"/>
              <a:t>I wonder...</a:t>
            </a:r>
            <a:endParaRPr/>
          </a:p>
          <a:p>
            <a:pPr indent="-342900" lvl="0" marL="457200" rtl="0" algn="l">
              <a:lnSpc>
                <a:spcPct val="115000"/>
              </a:lnSpc>
              <a:spcBef>
                <a:spcPts val="0"/>
              </a:spcBef>
              <a:spcAft>
                <a:spcPts val="0"/>
              </a:spcAft>
              <a:buSzPts val="1800"/>
              <a:buChar char="●"/>
            </a:pPr>
            <a:r>
              <a:rPr lang="en"/>
              <a:t>This reminds me of...</a:t>
            </a:r>
            <a:endParaRPr/>
          </a:p>
          <a:p>
            <a:pPr indent="-342900" lvl="0" marL="457200" rtl="0" algn="l">
              <a:lnSpc>
                <a:spcPct val="115000"/>
              </a:lnSpc>
              <a:spcBef>
                <a:spcPts val="0"/>
              </a:spcBef>
              <a:spcAft>
                <a:spcPts val="0"/>
              </a:spcAft>
              <a:buSzPts val="1800"/>
              <a:buChar char="●"/>
            </a:pPr>
            <a:r>
              <a:rPr lang="en"/>
              <a:t>I think maybe...</a:t>
            </a:r>
            <a:endParaRPr/>
          </a:p>
          <a:p>
            <a:pPr indent="0" lvl="0" marL="114300" rtl="0" algn="l">
              <a:lnSpc>
                <a:spcPct val="115000"/>
              </a:lnSpc>
              <a:spcBef>
                <a:spcPts val="0"/>
              </a:spcBef>
              <a:spcAft>
                <a:spcPts val="0"/>
              </a:spcAft>
              <a:buSzPts val="1800"/>
              <a:buNone/>
            </a:pPr>
            <a:r>
              <a:t/>
            </a:r>
            <a:endParaRPr/>
          </a:p>
          <a:p>
            <a:pPr indent="0" lvl="0" marL="114300" rtl="0" algn="l">
              <a:lnSpc>
                <a:spcPct val="115000"/>
              </a:lnSpc>
              <a:spcBef>
                <a:spcPts val="0"/>
              </a:spcBef>
              <a:spcAft>
                <a:spcPts val="0"/>
              </a:spcAft>
              <a:buSzPts val="1800"/>
              <a:buNone/>
            </a:pPr>
            <a:r>
              <a:rPr b="1" lang="en"/>
              <a:t>ABCD-L!</a:t>
            </a:r>
            <a:endParaRPr/>
          </a:p>
          <a:p>
            <a:pPr indent="-342900" lvl="0" marL="457200" rtl="0" algn="l">
              <a:lnSpc>
                <a:spcPct val="115000"/>
              </a:lnSpc>
              <a:spcBef>
                <a:spcPts val="0"/>
              </a:spcBef>
              <a:spcAft>
                <a:spcPts val="0"/>
              </a:spcAft>
              <a:buSzPts val="1800"/>
              <a:buChar char="●"/>
            </a:pPr>
            <a:r>
              <a:rPr lang="en"/>
              <a:t>Accurate</a:t>
            </a:r>
            <a:endParaRPr/>
          </a:p>
          <a:p>
            <a:pPr indent="-342900" lvl="0" marL="457200" rtl="0" algn="l">
              <a:lnSpc>
                <a:spcPct val="115000"/>
              </a:lnSpc>
              <a:spcBef>
                <a:spcPts val="0"/>
              </a:spcBef>
              <a:spcAft>
                <a:spcPts val="0"/>
              </a:spcAft>
              <a:buSzPts val="1800"/>
              <a:buChar char="●"/>
            </a:pPr>
            <a:r>
              <a:rPr lang="en"/>
              <a:t>Big</a:t>
            </a:r>
            <a:endParaRPr/>
          </a:p>
          <a:p>
            <a:pPr indent="-342900" lvl="0" marL="457200" rtl="0" algn="l">
              <a:lnSpc>
                <a:spcPct val="115000"/>
              </a:lnSpc>
              <a:spcBef>
                <a:spcPts val="0"/>
              </a:spcBef>
              <a:spcAft>
                <a:spcPts val="0"/>
              </a:spcAft>
              <a:buSzPts val="1800"/>
              <a:buChar char="●"/>
            </a:pPr>
            <a:r>
              <a:rPr lang="en"/>
              <a:t>Clear</a:t>
            </a:r>
            <a:endParaRPr/>
          </a:p>
          <a:p>
            <a:pPr indent="-342900" lvl="0" marL="457200" rtl="0" algn="l">
              <a:lnSpc>
                <a:spcPct val="115000"/>
              </a:lnSpc>
              <a:spcBef>
                <a:spcPts val="0"/>
              </a:spcBef>
              <a:spcAft>
                <a:spcPts val="0"/>
              </a:spcAft>
              <a:buSzPts val="1800"/>
              <a:buChar char="●"/>
            </a:pPr>
            <a:r>
              <a:rPr lang="en"/>
              <a:t>Detailed</a:t>
            </a:r>
            <a:endParaRPr/>
          </a:p>
          <a:p>
            <a:pPr indent="-342900" lvl="0" marL="457200" rtl="0" algn="l">
              <a:lnSpc>
                <a:spcPct val="115000"/>
              </a:lnSpc>
              <a:spcBef>
                <a:spcPts val="0"/>
              </a:spcBef>
              <a:spcAft>
                <a:spcPts val="0"/>
              </a:spcAft>
              <a:buSzPts val="1800"/>
              <a:buChar char="●"/>
            </a:pPr>
            <a:r>
              <a:rPr lang="en"/>
              <a:t>Label</a:t>
            </a:r>
            <a:endParaRPr/>
          </a:p>
          <a:p>
            <a:pPr indent="-228600" lvl="0" marL="457200" rtl="0" algn="l">
              <a:lnSpc>
                <a:spcPct val="115000"/>
              </a:lnSpc>
              <a:spcBef>
                <a:spcPts val="0"/>
              </a:spcBef>
              <a:spcAft>
                <a:spcPts val="0"/>
              </a:spcAft>
              <a:buSzPts val="1800"/>
              <a:buNone/>
            </a:pPr>
            <a:r>
              <a:t/>
            </a:r>
            <a:endParaRPr/>
          </a:p>
        </p:txBody>
      </p:sp>
      <p:pic>
        <p:nvPicPr>
          <p:cNvPr id="133" name="Google Shape;133;p27"/>
          <p:cNvPicPr preferRelativeResize="0"/>
          <p:nvPr/>
        </p:nvPicPr>
        <p:blipFill rotWithShape="1">
          <a:blip r:embed="rId3">
            <a:alphaModFix/>
          </a:blip>
          <a:srcRect b="0" l="0" r="0" t="0"/>
          <a:stretch/>
        </p:blipFill>
        <p:spPr>
          <a:xfrm>
            <a:off x="3591099" y="801075"/>
            <a:ext cx="5303997" cy="38453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Tips for drawing… </a:t>
            </a:r>
            <a:endParaRPr/>
          </a:p>
          <a:p>
            <a:pPr indent="0" lvl="0" marL="0" rtl="0" algn="l">
              <a:spcBef>
                <a:spcPts val="0"/>
              </a:spcBef>
              <a:spcAft>
                <a:spcPts val="0"/>
              </a:spcAft>
              <a:buNone/>
            </a:pPr>
            <a:r>
              <a:rPr lang="en"/>
              <a:t>It doesn’t need to be perfect!</a:t>
            </a:r>
            <a:endParaRPr/>
          </a:p>
        </p:txBody>
      </p:sp>
      <p:sp>
        <p:nvSpPr>
          <p:cNvPr id="139" name="Google Shape;139;p28"/>
          <p:cNvSpPr txBox="1"/>
          <p:nvPr>
            <p:ph idx="1" type="body"/>
          </p:nvPr>
        </p:nvSpPr>
        <p:spPr>
          <a:xfrm>
            <a:off x="387900" y="1489825"/>
            <a:ext cx="3691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you draw…</a:t>
            </a:r>
            <a:endParaRPr/>
          </a:p>
          <a:p>
            <a:pPr indent="-342900" lvl="0" marL="457200" rtl="0" algn="l">
              <a:spcBef>
                <a:spcPts val="1600"/>
              </a:spcBef>
              <a:spcAft>
                <a:spcPts val="0"/>
              </a:spcAft>
              <a:buSzPts val="1800"/>
              <a:buChar char="●"/>
            </a:pPr>
            <a:r>
              <a:rPr lang="en"/>
              <a:t>Start with shapes</a:t>
            </a:r>
            <a:endParaRPr/>
          </a:p>
          <a:p>
            <a:pPr indent="-342900" lvl="0" marL="457200" rtl="0" algn="l">
              <a:spcBef>
                <a:spcPts val="0"/>
              </a:spcBef>
              <a:spcAft>
                <a:spcPts val="0"/>
              </a:spcAft>
              <a:buSzPts val="1800"/>
              <a:buChar char="●"/>
            </a:pPr>
            <a:r>
              <a:rPr lang="en"/>
              <a:t>Then think about color</a:t>
            </a:r>
            <a:endParaRPr/>
          </a:p>
          <a:p>
            <a:pPr indent="-342900" lvl="0" marL="457200" rtl="0" algn="l">
              <a:spcBef>
                <a:spcPts val="0"/>
              </a:spcBef>
              <a:spcAft>
                <a:spcPts val="0"/>
              </a:spcAft>
              <a:buSzPts val="1800"/>
              <a:buChar char="●"/>
            </a:pPr>
            <a:r>
              <a:rPr lang="en"/>
              <a:t>Mix media - watercolor, marker, colored pencil, pencil, pen look great together</a:t>
            </a:r>
            <a:endParaRPr/>
          </a:p>
          <a:p>
            <a:pPr indent="-342900" lvl="0" marL="457200" rtl="0" algn="l">
              <a:spcBef>
                <a:spcPts val="0"/>
              </a:spcBef>
              <a:spcAft>
                <a:spcPts val="0"/>
              </a:spcAft>
              <a:buSzPts val="1800"/>
              <a:buChar char="●"/>
            </a:pPr>
            <a:r>
              <a:rPr lang="en"/>
              <a:t>Add detail</a:t>
            </a:r>
            <a:endParaRPr/>
          </a:p>
          <a:p>
            <a:pPr indent="-342900" lvl="0" marL="457200" rtl="0" algn="l">
              <a:spcBef>
                <a:spcPts val="0"/>
              </a:spcBef>
              <a:spcAft>
                <a:spcPts val="0"/>
              </a:spcAft>
              <a:buSzPts val="1800"/>
              <a:buChar char="●"/>
            </a:pPr>
            <a:r>
              <a:rPr lang="en"/>
              <a:t>Try more than once</a:t>
            </a:r>
            <a:endParaRPr/>
          </a:p>
          <a:p>
            <a:pPr indent="-342900" lvl="0" marL="457200" rtl="0" algn="l">
              <a:spcBef>
                <a:spcPts val="0"/>
              </a:spcBef>
              <a:spcAft>
                <a:spcPts val="0"/>
              </a:spcAft>
              <a:buSzPts val="1800"/>
              <a:buChar char="●"/>
            </a:pPr>
            <a:r>
              <a:rPr lang="en"/>
              <a:t>Have fun!</a:t>
            </a:r>
            <a:endParaRPr/>
          </a:p>
        </p:txBody>
      </p:sp>
      <p:pic>
        <p:nvPicPr>
          <p:cNvPr id="140" name="Google Shape;140;p28"/>
          <p:cNvPicPr preferRelativeResize="0"/>
          <p:nvPr/>
        </p:nvPicPr>
        <p:blipFill>
          <a:blip r:embed="rId3">
            <a:alphaModFix/>
          </a:blip>
          <a:stretch>
            <a:fillRect/>
          </a:stretch>
        </p:blipFill>
        <p:spPr>
          <a:xfrm>
            <a:off x="4079000" y="1392463"/>
            <a:ext cx="4918125" cy="3273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9"/>
          <p:cNvPicPr preferRelativeResize="0"/>
          <p:nvPr/>
        </p:nvPicPr>
        <p:blipFill rotWithShape="1">
          <a:blip r:embed="rId3">
            <a:alphaModFix/>
          </a:blip>
          <a:srcRect b="4755" l="4907" r="47490" t="8514"/>
          <a:stretch/>
        </p:blipFill>
        <p:spPr>
          <a:xfrm>
            <a:off x="2486890" y="114190"/>
            <a:ext cx="4170220" cy="49151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30"/>
          <p:cNvPicPr preferRelativeResize="0"/>
          <p:nvPr/>
        </p:nvPicPr>
        <p:blipFill rotWithShape="1">
          <a:blip r:embed="rId3">
            <a:alphaModFix/>
          </a:blip>
          <a:srcRect b="5076" l="54599" r="3374" t="3340"/>
          <a:stretch/>
        </p:blipFill>
        <p:spPr>
          <a:xfrm>
            <a:off x="2811087" y="89534"/>
            <a:ext cx="3521825" cy="49644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Examples of Journal Entries</a:t>
            </a:r>
            <a:endParaRPr/>
          </a:p>
        </p:txBody>
      </p:sp>
      <p:sp>
        <p:nvSpPr>
          <p:cNvPr id="156" name="Google Shape;156;p31"/>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7" name="Google Shape;157;p31"/>
          <p:cNvPicPr preferRelativeResize="0"/>
          <p:nvPr/>
        </p:nvPicPr>
        <p:blipFill>
          <a:blip r:embed="rId3">
            <a:alphaModFix/>
          </a:blip>
          <a:stretch>
            <a:fillRect/>
          </a:stretch>
        </p:blipFill>
        <p:spPr>
          <a:xfrm>
            <a:off x="2262825" y="1397850"/>
            <a:ext cx="4618350" cy="3078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32"/>
          <p:cNvPicPr preferRelativeResize="0"/>
          <p:nvPr/>
        </p:nvPicPr>
        <p:blipFill>
          <a:blip r:embed="rId3">
            <a:alphaModFix/>
          </a:blip>
          <a:stretch>
            <a:fillRect/>
          </a:stretch>
        </p:blipFill>
        <p:spPr>
          <a:xfrm>
            <a:off x="851566" y="0"/>
            <a:ext cx="7440868"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33"/>
          <p:cNvPicPr preferRelativeResize="0"/>
          <p:nvPr/>
        </p:nvPicPr>
        <p:blipFill>
          <a:blip r:embed="rId3">
            <a:alphaModFix/>
          </a:blip>
          <a:stretch>
            <a:fillRect/>
          </a:stretch>
        </p:blipFill>
        <p:spPr>
          <a:xfrm>
            <a:off x="762000" y="528638"/>
            <a:ext cx="7620000" cy="4086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34"/>
          <p:cNvPicPr preferRelativeResize="0"/>
          <p:nvPr/>
        </p:nvPicPr>
        <p:blipFill>
          <a:blip r:embed="rId3">
            <a:alphaModFix/>
          </a:blip>
          <a:stretch>
            <a:fillRect/>
          </a:stretch>
        </p:blipFill>
        <p:spPr>
          <a:xfrm>
            <a:off x="0" y="1146911"/>
            <a:ext cx="9143998" cy="28496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When you journal...</a:t>
            </a:r>
            <a:endParaRPr/>
          </a:p>
        </p:txBody>
      </p:sp>
      <p:sp>
        <p:nvSpPr>
          <p:cNvPr id="178" name="Google Shape;178;p35"/>
          <p:cNvSpPr txBox="1"/>
          <p:nvPr>
            <p:ph idx="1" type="body"/>
          </p:nvPr>
        </p:nvSpPr>
        <p:spPr>
          <a:xfrm>
            <a:off x="387900" y="1489825"/>
            <a:ext cx="4076700" cy="3078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Spend at least 20 minutes in one place</a:t>
            </a:r>
            <a:endParaRPr/>
          </a:p>
          <a:p>
            <a:pPr indent="-342900" lvl="0" marL="457200" rtl="0" algn="l">
              <a:spcBef>
                <a:spcPts val="0"/>
              </a:spcBef>
              <a:spcAft>
                <a:spcPts val="0"/>
              </a:spcAft>
              <a:buSzPts val="1800"/>
              <a:buChar char="●"/>
            </a:pPr>
            <a:r>
              <a:rPr lang="en"/>
              <a:t>Look closely</a:t>
            </a:r>
            <a:endParaRPr/>
          </a:p>
          <a:p>
            <a:pPr indent="-342900" lvl="0" marL="457200" rtl="0" algn="l">
              <a:spcBef>
                <a:spcPts val="0"/>
              </a:spcBef>
              <a:spcAft>
                <a:spcPts val="0"/>
              </a:spcAft>
              <a:buSzPts val="1800"/>
              <a:buChar char="●"/>
            </a:pPr>
            <a:r>
              <a:rPr lang="en"/>
              <a:t>Don’t rush</a:t>
            </a:r>
            <a:endParaRPr/>
          </a:p>
          <a:p>
            <a:pPr indent="-342900" lvl="0" marL="457200" rtl="0" algn="l">
              <a:spcBef>
                <a:spcPts val="0"/>
              </a:spcBef>
              <a:spcAft>
                <a:spcPts val="0"/>
              </a:spcAft>
              <a:buSzPts val="1800"/>
              <a:buChar char="●"/>
            </a:pPr>
            <a:r>
              <a:rPr lang="en"/>
              <a:t>Include detail in your drawing and writing</a:t>
            </a:r>
            <a:endParaRPr/>
          </a:p>
          <a:p>
            <a:pPr indent="-342900" lvl="0" marL="457200" rtl="0" algn="l">
              <a:spcBef>
                <a:spcPts val="0"/>
              </a:spcBef>
              <a:spcAft>
                <a:spcPts val="0"/>
              </a:spcAft>
              <a:buSzPts val="1800"/>
              <a:buChar char="●"/>
            </a:pPr>
            <a:r>
              <a:rPr lang="en"/>
              <a:t>Enjoy being with nature!</a:t>
            </a:r>
            <a:endParaRPr/>
          </a:p>
        </p:txBody>
      </p:sp>
      <p:pic>
        <p:nvPicPr>
          <p:cNvPr id="179" name="Google Shape;179;p35"/>
          <p:cNvPicPr preferRelativeResize="0"/>
          <p:nvPr/>
        </p:nvPicPr>
        <p:blipFill>
          <a:blip r:embed="rId3">
            <a:alphaModFix/>
          </a:blip>
          <a:stretch>
            <a:fillRect/>
          </a:stretch>
        </p:blipFill>
        <p:spPr>
          <a:xfrm>
            <a:off x="5258825" y="1627850"/>
            <a:ext cx="3143250" cy="2190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6"/>
          <p:cNvSpPr txBox="1"/>
          <p:nvPr>
            <p:ph type="title"/>
          </p:nvPr>
        </p:nvSpPr>
        <p:spPr>
          <a:xfrm>
            <a:off x="387900" y="15747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Ideas to get started</a:t>
            </a:r>
            <a:endParaRPr/>
          </a:p>
        </p:txBody>
      </p:sp>
      <p:sp>
        <p:nvSpPr>
          <p:cNvPr id="185" name="Google Shape;185;p36"/>
          <p:cNvSpPr txBox="1"/>
          <p:nvPr>
            <p:ph idx="1" type="body"/>
          </p:nvPr>
        </p:nvSpPr>
        <p:spPr>
          <a:xfrm>
            <a:off x="73900" y="784550"/>
            <a:ext cx="6416700" cy="326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300"/>
              <a:t>Choose one location and bring a chair or pillow to get </a:t>
            </a:r>
            <a:r>
              <a:rPr lang="en" sz="1300"/>
              <a:t>comfortable</a:t>
            </a:r>
            <a:r>
              <a:rPr lang="en" sz="1300"/>
              <a:t> there</a:t>
            </a:r>
            <a:endParaRPr sz="1300"/>
          </a:p>
          <a:p>
            <a:pPr indent="0" lvl="0" marL="0" rtl="0" algn="l">
              <a:lnSpc>
                <a:spcPct val="100000"/>
              </a:lnSpc>
              <a:spcBef>
                <a:spcPts val="0"/>
              </a:spcBef>
              <a:spcAft>
                <a:spcPts val="0"/>
              </a:spcAft>
              <a:buNone/>
            </a:pPr>
            <a:r>
              <a:t/>
            </a:r>
            <a:endParaRPr sz="1300"/>
          </a:p>
          <a:p>
            <a:pPr indent="0" lvl="0" marL="0" rtl="0" algn="l">
              <a:lnSpc>
                <a:spcPct val="100000"/>
              </a:lnSpc>
              <a:spcBef>
                <a:spcPts val="0"/>
              </a:spcBef>
              <a:spcAft>
                <a:spcPts val="0"/>
              </a:spcAft>
              <a:buNone/>
            </a:pPr>
            <a:r>
              <a:rPr lang="en" sz="1300"/>
              <a:t>Prompts</a:t>
            </a:r>
            <a:r>
              <a:rPr lang="en" sz="1300"/>
              <a:t>:</a:t>
            </a:r>
            <a:endParaRPr sz="1300"/>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What is the smallest thing you see?</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How many colors do you see?</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S</a:t>
            </a:r>
            <a:r>
              <a:rPr lang="en" sz="1200">
                <a:solidFill>
                  <a:srgbClr val="FFFFFF"/>
                </a:solidFill>
              </a:rPr>
              <a:t>it by an open window with your eyes closed. Count to 30 in your mind. What sounds do you hear? Can you write down the sounds? Can you draw the sounds?</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Can you write a story from the perspective of a bird? How does a bird see the world differently?</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Weather-Watching: Record the weather at three different times of the day or the week. What did you notice? Can you draw it?</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Think about your favorite place in nature. What makes it special? Can you draw or write about how you feel when you visit that special place? Is there something special, like a flower or leaf you can glue in your journal to remind you of that special feeling?</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Draw a leaf that you find or make a leave rubbing. Now, try one with a different leaf. What is similar about the two leaves? What is different?</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Can you find an ant and trace its path?</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If you can go outside, draw any tracks you see. Record any other signs of animals you find, as well.</a:t>
            </a:r>
            <a:endParaRPr sz="1200">
              <a:solidFill>
                <a:srgbClr val="FFFFFF"/>
              </a:solidFill>
            </a:endParaRPr>
          </a:p>
          <a:p>
            <a:pPr indent="-304800" lvl="0" marL="457200" rtl="0" algn="l">
              <a:lnSpc>
                <a:spcPct val="100000"/>
              </a:lnSpc>
              <a:spcBef>
                <a:spcPts val="0"/>
              </a:spcBef>
              <a:spcAft>
                <a:spcPts val="0"/>
              </a:spcAft>
              <a:buClr>
                <a:srgbClr val="FFFFFF"/>
              </a:buClr>
              <a:buSzPts val="1200"/>
              <a:buChar char="●"/>
            </a:pPr>
            <a:r>
              <a:rPr lang="en" sz="1200">
                <a:solidFill>
                  <a:srgbClr val="FFFFFF"/>
                </a:solidFill>
              </a:rPr>
              <a:t>Take a walk around the block. How many tree species do you see? Can you make a map of your block or neighborhood, and include the different trees?</a:t>
            </a:r>
            <a:endParaRPr sz="1200">
              <a:solidFill>
                <a:srgbClr val="FFFFFF"/>
              </a:solidFill>
            </a:endParaRPr>
          </a:p>
        </p:txBody>
      </p:sp>
      <p:pic>
        <p:nvPicPr>
          <p:cNvPr id="186" name="Google Shape;186;p36"/>
          <p:cNvPicPr preferRelativeResize="0"/>
          <p:nvPr/>
        </p:nvPicPr>
        <p:blipFill>
          <a:blip r:embed="rId3">
            <a:alphaModFix/>
          </a:blip>
          <a:stretch>
            <a:fillRect/>
          </a:stretch>
        </p:blipFill>
        <p:spPr>
          <a:xfrm>
            <a:off x="6689934" y="938550"/>
            <a:ext cx="2281766" cy="32663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