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embeddedFontLst>
    <p:embeddedFont>
      <p:font typeface="Roboto" panose="020B0604020202020204" charset="0"/>
      <p:regular r:id="rId16"/>
      <p:bold r:id="rId17"/>
      <p:italic r:id="rId18"/>
      <p:boldItalic r:id="rId19"/>
    </p:embeddedFont>
    <p:embeddedFont>
      <p:font typeface="Roboto Slab" panose="020B0604020202020204" charset="0"/>
      <p:regular r:id="rId20"/>
      <p:bold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53" y="319"/>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8dca83aecf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8dca83aecf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86a482fb81_2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g86a482fb81_2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8dca83aecf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8dca83aecf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86a482fb81_2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g86a482fb81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6a482fb81_2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86a482fb81_2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8dca83aecf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8dca83aecf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8dca83aecf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8dca83aecf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8dca83aecf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8dca83aecf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8dca83aecf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8dca83aecf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8dca83aecf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8dca83aecf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8dca83aecf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8dca83aecf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3"/>
        <p:cNvGrpSpPr/>
        <p:nvPr/>
      </p:nvGrpSpPr>
      <p:grpSpPr>
        <a:xfrm>
          <a:off x="0" y="0"/>
          <a:ext cx="0" cy="0"/>
          <a:chOff x="0" y="0"/>
          <a:chExt cx="0" cy="0"/>
        </a:xfrm>
      </p:grpSpPr>
      <p:sp>
        <p:nvSpPr>
          <p:cNvPr id="64" name="Google Shape;64;p14"/>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65" name="Google Shape;65;p14"/>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66" name="Google Shape;66;p14"/>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67" name="Google Shape;67;p14"/>
          <p:cNvSpPr txBox="1">
            <a:spLocks noGrp="1"/>
          </p:cNvSpPr>
          <p:nvPr>
            <p:ph type="ctrTitle"/>
          </p:nvPr>
        </p:nvSpPr>
        <p:spPr>
          <a:xfrm>
            <a:off x="1680302" y="1188925"/>
            <a:ext cx="5783400" cy="14574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000"/>
              <a:buNone/>
              <a:defRPr sz="4000"/>
            </a:lvl1pPr>
            <a:lvl2pPr lvl="1" algn="ctr">
              <a:lnSpc>
                <a:spcPct val="100000"/>
              </a:lnSpc>
              <a:spcBef>
                <a:spcPts val="0"/>
              </a:spcBef>
              <a:spcAft>
                <a:spcPts val="0"/>
              </a:spcAft>
              <a:buSzPts val="4000"/>
              <a:buNone/>
              <a:defRPr sz="4000"/>
            </a:lvl2pPr>
            <a:lvl3pPr lvl="2" algn="ctr">
              <a:lnSpc>
                <a:spcPct val="100000"/>
              </a:lnSpc>
              <a:spcBef>
                <a:spcPts val="0"/>
              </a:spcBef>
              <a:spcAft>
                <a:spcPts val="0"/>
              </a:spcAft>
              <a:buSzPts val="4000"/>
              <a:buNone/>
              <a:defRPr sz="4000"/>
            </a:lvl3pPr>
            <a:lvl4pPr lvl="3" algn="ctr">
              <a:lnSpc>
                <a:spcPct val="100000"/>
              </a:lnSpc>
              <a:spcBef>
                <a:spcPts val="0"/>
              </a:spcBef>
              <a:spcAft>
                <a:spcPts val="0"/>
              </a:spcAft>
              <a:buSzPts val="4000"/>
              <a:buNone/>
              <a:defRPr sz="4000"/>
            </a:lvl4pPr>
            <a:lvl5pPr lvl="4" algn="ctr">
              <a:lnSpc>
                <a:spcPct val="100000"/>
              </a:lnSpc>
              <a:spcBef>
                <a:spcPts val="0"/>
              </a:spcBef>
              <a:spcAft>
                <a:spcPts val="0"/>
              </a:spcAft>
              <a:buSzPts val="4000"/>
              <a:buNone/>
              <a:defRPr sz="4000"/>
            </a:lvl5pPr>
            <a:lvl6pPr lvl="5" algn="ctr">
              <a:lnSpc>
                <a:spcPct val="100000"/>
              </a:lnSpc>
              <a:spcBef>
                <a:spcPts val="0"/>
              </a:spcBef>
              <a:spcAft>
                <a:spcPts val="0"/>
              </a:spcAft>
              <a:buSzPts val="4000"/>
              <a:buNone/>
              <a:defRPr sz="4000"/>
            </a:lvl6pPr>
            <a:lvl7pPr lvl="6" algn="ctr">
              <a:lnSpc>
                <a:spcPct val="100000"/>
              </a:lnSpc>
              <a:spcBef>
                <a:spcPts val="0"/>
              </a:spcBef>
              <a:spcAft>
                <a:spcPts val="0"/>
              </a:spcAft>
              <a:buSzPts val="4000"/>
              <a:buNone/>
              <a:defRPr sz="4000"/>
            </a:lvl7pPr>
            <a:lvl8pPr lvl="7" algn="ctr">
              <a:lnSpc>
                <a:spcPct val="100000"/>
              </a:lnSpc>
              <a:spcBef>
                <a:spcPts val="0"/>
              </a:spcBef>
              <a:spcAft>
                <a:spcPts val="0"/>
              </a:spcAft>
              <a:buSzPts val="4000"/>
              <a:buNone/>
              <a:defRPr sz="4000"/>
            </a:lvl8pPr>
            <a:lvl9pPr lvl="8" algn="ctr">
              <a:lnSpc>
                <a:spcPct val="100000"/>
              </a:lnSpc>
              <a:spcBef>
                <a:spcPts val="0"/>
              </a:spcBef>
              <a:spcAft>
                <a:spcPts val="0"/>
              </a:spcAft>
              <a:buSzPts val="4000"/>
              <a:buNone/>
              <a:defRPr sz="4000"/>
            </a:lvl9pPr>
          </a:lstStyle>
          <a:p>
            <a:endParaRPr/>
          </a:p>
        </p:txBody>
      </p:sp>
      <p:sp>
        <p:nvSpPr>
          <p:cNvPr id="68" name="Google Shape;68;p14"/>
          <p:cNvSpPr txBox="1">
            <a:spLocks noGrp="1"/>
          </p:cNvSpPr>
          <p:nvPr>
            <p:ph type="subTitle" idx="1"/>
          </p:nvPr>
        </p:nvSpPr>
        <p:spPr>
          <a:xfrm>
            <a:off x="1680302" y="3049450"/>
            <a:ext cx="5783400" cy="909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69" name="Google Shape;6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0"/>
        <p:cNvGrpSpPr/>
        <p:nvPr/>
      </p:nvGrpSpPr>
      <p:grpSpPr>
        <a:xfrm>
          <a:off x="0" y="0"/>
          <a:ext cx="0" cy="0"/>
          <a:chOff x="0" y="0"/>
          <a:chExt cx="0" cy="0"/>
        </a:xfrm>
      </p:grpSpPr>
      <p:cxnSp>
        <p:nvCxnSpPr>
          <p:cNvPr id="71" name="Google Shape;71;p1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72" name="Google Shape;72;p15"/>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73" name="Google Shape;73;p15"/>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74" name="Google Shape;74;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5"/>
        <p:cNvGrpSpPr/>
        <p:nvPr/>
      </p:nvGrpSpPr>
      <p:grpSpPr>
        <a:xfrm>
          <a:off x="0" y="0"/>
          <a:ext cx="0" cy="0"/>
          <a:chOff x="0" y="0"/>
          <a:chExt cx="0" cy="0"/>
        </a:xfrm>
      </p:grpSpPr>
      <p:cxnSp>
        <p:nvCxnSpPr>
          <p:cNvPr id="76" name="Google Shape;76;p16"/>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77" name="Google Shape;77;p16"/>
          <p:cNvSpPr txBox="1">
            <a:spLocks noGrp="1"/>
          </p:cNvSpPr>
          <p:nvPr>
            <p:ph type="title"/>
          </p:nvPr>
        </p:nvSpPr>
        <p:spPr>
          <a:xfrm>
            <a:off x="480750" y="1764950"/>
            <a:ext cx="8222100" cy="907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78" name="Google Shape;78;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9"/>
        <p:cNvGrpSpPr/>
        <p:nvPr/>
      </p:nvGrpSpPr>
      <p:grpSpPr>
        <a:xfrm>
          <a:off x="0" y="0"/>
          <a:ext cx="0" cy="0"/>
          <a:chOff x="0" y="0"/>
          <a:chExt cx="0" cy="0"/>
        </a:xfrm>
      </p:grpSpPr>
      <p:cxnSp>
        <p:nvCxnSpPr>
          <p:cNvPr id="80" name="Google Shape;80;p17"/>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81" name="Google Shape;81;p17"/>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82" name="Google Shape;82;p17"/>
          <p:cNvSpPr txBox="1">
            <a:spLocks noGrp="1"/>
          </p:cNvSpPr>
          <p:nvPr>
            <p:ph type="body" idx="1"/>
          </p:nvPr>
        </p:nvSpPr>
        <p:spPr>
          <a:xfrm>
            <a:off x="387900" y="1489825"/>
            <a:ext cx="3999900" cy="30789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83" name="Google Shape;83;p17"/>
          <p:cNvSpPr txBox="1">
            <a:spLocks noGrp="1"/>
          </p:cNvSpPr>
          <p:nvPr>
            <p:ph type="body" idx="2"/>
          </p:nvPr>
        </p:nvSpPr>
        <p:spPr>
          <a:xfrm>
            <a:off x="4756200" y="1489825"/>
            <a:ext cx="3999900" cy="30789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84" name="Google Shape;84;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5"/>
        <p:cNvGrpSpPr/>
        <p:nvPr/>
      </p:nvGrpSpPr>
      <p:grpSpPr>
        <a:xfrm>
          <a:off x="0" y="0"/>
          <a:ext cx="0" cy="0"/>
          <a:chOff x="0" y="0"/>
          <a:chExt cx="0" cy="0"/>
        </a:xfrm>
      </p:grpSpPr>
      <p:sp>
        <p:nvSpPr>
          <p:cNvPr id="86" name="Google Shape;86;p18"/>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87" name="Google Shape;87;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8"/>
        <p:cNvGrpSpPr/>
        <p:nvPr/>
      </p:nvGrpSpPr>
      <p:grpSpPr>
        <a:xfrm>
          <a:off x="0" y="0"/>
          <a:ext cx="0" cy="0"/>
          <a:chOff x="0" y="0"/>
          <a:chExt cx="0" cy="0"/>
        </a:xfrm>
      </p:grpSpPr>
      <p:cxnSp>
        <p:nvCxnSpPr>
          <p:cNvPr id="89" name="Google Shape;89;p19"/>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90" name="Google Shape;90;p19"/>
          <p:cNvSpPr txBox="1">
            <a:spLocks noGrp="1"/>
          </p:cNvSpPr>
          <p:nvPr>
            <p:ph type="title"/>
          </p:nvPr>
        </p:nvSpPr>
        <p:spPr>
          <a:xfrm>
            <a:off x="3879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91" name="Google Shape;91;p19"/>
          <p:cNvSpPr txBox="1">
            <a:spLocks noGrp="1"/>
          </p:cNvSpPr>
          <p:nvPr>
            <p:ph type="body" idx="1"/>
          </p:nvPr>
        </p:nvSpPr>
        <p:spPr>
          <a:xfrm>
            <a:off x="387900" y="1594025"/>
            <a:ext cx="2808000" cy="26811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92" name="Google Shape;92;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3"/>
        <p:cNvGrpSpPr/>
        <p:nvPr/>
      </p:nvGrpSpPr>
      <p:grpSpPr>
        <a:xfrm>
          <a:off x="0" y="0"/>
          <a:ext cx="0" cy="0"/>
          <a:chOff x="0" y="0"/>
          <a:chExt cx="0" cy="0"/>
        </a:xfrm>
      </p:grpSpPr>
      <p:sp>
        <p:nvSpPr>
          <p:cNvPr id="94" name="Google Shape;94;p20"/>
          <p:cNvSpPr txBox="1">
            <a:spLocks noGrp="1"/>
          </p:cNvSpPr>
          <p:nvPr>
            <p:ph type="title"/>
          </p:nvPr>
        </p:nvSpPr>
        <p:spPr>
          <a:xfrm>
            <a:off x="490250" y="526350"/>
            <a:ext cx="56187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95" name="Google Shape;95;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6"/>
        <p:cNvGrpSpPr/>
        <p:nvPr/>
      </p:nvGrpSpPr>
      <p:grpSpPr>
        <a:xfrm>
          <a:off x="0" y="0"/>
          <a:ext cx="0" cy="0"/>
          <a:chOff x="0" y="0"/>
          <a:chExt cx="0" cy="0"/>
        </a:xfrm>
      </p:grpSpPr>
      <p:sp>
        <p:nvSpPr>
          <p:cNvPr id="97" name="Google Shape;97;p21"/>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8" name="Google Shape;98;p21"/>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99" name="Google Shape;99;p21"/>
          <p:cNvSpPr txBox="1">
            <a:spLocks noGrp="1"/>
          </p:cNvSpPr>
          <p:nvPr>
            <p:ph type="title"/>
          </p:nvPr>
        </p:nvSpPr>
        <p:spPr>
          <a:xfrm>
            <a:off x="265500" y="1209075"/>
            <a:ext cx="4045200" cy="1506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a:endParaRPr/>
          </a:p>
        </p:txBody>
      </p:sp>
      <p:sp>
        <p:nvSpPr>
          <p:cNvPr id="100" name="Google Shape;100;p21"/>
          <p:cNvSpPr txBox="1">
            <a:spLocks noGrp="1"/>
          </p:cNvSpPr>
          <p:nvPr>
            <p:ph type="subTitle" idx="1"/>
          </p:nvPr>
        </p:nvSpPr>
        <p:spPr>
          <a:xfrm>
            <a:off x="265500" y="2769001"/>
            <a:ext cx="4045200" cy="13455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101" name="Google Shape;101;p21"/>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02" name="Google Shape;102;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3"/>
        <p:cNvGrpSpPr/>
        <p:nvPr/>
      </p:nvGrpSpPr>
      <p:grpSpPr>
        <a:xfrm>
          <a:off x="0" y="0"/>
          <a:ext cx="0" cy="0"/>
          <a:chOff x="0" y="0"/>
          <a:chExt cx="0" cy="0"/>
        </a:xfrm>
      </p:grpSpPr>
      <p:sp>
        <p:nvSpPr>
          <p:cNvPr id="104" name="Google Shape;104;p22"/>
          <p:cNvSpPr txBox="1">
            <a:spLocks noGrp="1"/>
          </p:cNvSpPr>
          <p:nvPr>
            <p:ph type="body" idx="1"/>
          </p:nvPr>
        </p:nvSpPr>
        <p:spPr>
          <a:xfrm>
            <a:off x="319500" y="4233725"/>
            <a:ext cx="5998800" cy="5988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105" name="Google Shape;105;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6"/>
        <p:cNvGrpSpPr/>
        <p:nvPr/>
      </p:nvGrpSpPr>
      <p:grpSpPr>
        <a:xfrm>
          <a:off x="0" y="0"/>
          <a:ext cx="0" cy="0"/>
          <a:chOff x="0" y="0"/>
          <a:chExt cx="0" cy="0"/>
        </a:xfrm>
      </p:grpSpPr>
      <p:sp>
        <p:nvSpPr>
          <p:cNvPr id="107" name="Google Shape;107;p23"/>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23"/>
          <p:cNvSpPr txBox="1">
            <a:spLocks noGrp="1"/>
          </p:cNvSpPr>
          <p:nvPr>
            <p:ph type="title" hasCustomPrompt="1"/>
          </p:nvPr>
        </p:nvSpPr>
        <p:spPr>
          <a:xfrm>
            <a:off x="387900" y="1152450"/>
            <a:ext cx="8368200" cy="153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accent5"/>
              </a:buClr>
              <a:buSzPts val="13000"/>
              <a:buNone/>
              <a:defRPr sz="13000">
                <a:solidFill>
                  <a:schemeClr val="accent5"/>
                </a:solidFill>
              </a:defRPr>
            </a:lvl1pPr>
            <a:lvl2pPr lvl="1" algn="ctr">
              <a:lnSpc>
                <a:spcPct val="100000"/>
              </a:lnSpc>
              <a:spcBef>
                <a:spcPts val="0"/>
              </a:spcBef>
              <a:spcAft>
                <a:spcPts val="0"/>
              </a:spcAft>
              <a:buClr>
                <a:schemeClr val="accent5"/>
              </a:buClr>
              <a:buSzPts val="13000"/>
              <a:buNone/>
              <a:defRPr sz="13000">
                <a:solidFill>
                  <a:schemeClr val="accent5"/>
                </a:solidFill>
              </a:defRPr>
            </a:lvl2pPr>
            <a:lvl3pPr lvl="2" algn="ctr">
              <a:lnSpc>
                <a:spcPct val="100000"/>
              </a:lnSpc>
              <a:spcBef>
                <a:spcPts val="0"/>
              </a:spcBef>
              <a:spcAft>
                <a:spcPts val="0"/>
              </a:spcAft>
              <a:buClr>
                <a:schemeClr val="accent5"/>
              </a:buClr>
              <a:buSzPts val="13000"/>
              <a:buNone/>
              <a:defRPr sz="13000">
                <a:solidFill>
                  <a:schemeClr val="accent5"/>
                </a:solidFill>
              </a:defRPr>
            </a:lvl3pPr>
            <a:lvl4pPr lvl="3" algn="ctr">
              <a:lnSpc>
                <a:spcPct val="100000"/>
              </a:lnSpc>
              <a:spcBef>
                <a:spcPts val="0"/>
              </a:spcBef>
              <a:spcAft>
                <a:spcPts val="0"/>
              </a:spcAft>
              <a:buClr>
                <a:schemeClr val="accent5"/>
              </a:buClr>
              <a:buSzPts val="13000"/>
              <a:buNone/>
              <a:defRPr sz="13000">
                <a:solidFill>
                  <a:schemeClr val="accent5"/>
                </a:solidFill>
              </a:defRPr>
            </a:lvl4pPr>
            <a:lvl5pPr lvl="4" algn="ctr">
              <a:lnSpc>
                <a:spcPct val="100000"/>
              </a:lnSpc>
              <a:spcBef>
                <a:spcPts val="0"/>
              </a:spcBef>
              <a:spcAft>
                <a:spcPts val="0"/>
              </a:spcAft>
              <a:buClr>
                <a:schemeClr val="accent5"/>
              </a:buClr>
              <a:buSzPts val="13000"/>
              <a:buNone/>
              <a:defRPr sz="13000">
                <a:solidFill>
                  <a:schemeClr val="accent5"/>
                </a:solidFill>
              </a:defRPr>
            </a:lvl5pPr>
            <a:lvl6pPr lvl="5" algn="ctr">
              <a:lnSpc>
                <a:spcPct val="100000"/>
              </a:lnSpc>
              <a:spcBef>
                <a:spcPts val="0"/>
              </a:spcBef>
              <a:spcAft>
                <a:spcPts val="0"/>
              </a:spcAft>
              <a:buClr>
                <a:schemeClr val="accent5"/>
              </a:buClr>
              <a:buSzPts val="13000"/>
              <a:buNone/>
              <a:defRPr sz="13000">
                <a:solidFill>
                  <a:schemeClr val="accent5"/>
                </a:solidFill>
              </a:defRPr>
            </a:lvl6pPr>
            <a:lvl7pPr lvl="6" algn="ctr">
              <a:lnSpc>
                <a:spcPct val="100000"/>
              </a:lnSpc>
              <a:spcBef>
                <a:spcPts val="0"/>
              </a:spcBef>
              <a:spcAft>
                <a:spcPts val="0"/>
              </a:spcAft>
              <a:buClr>
                <a:schemeClr val="accent5"/>
              </a:buClr>
              <a:buSzPts val="13000"/>
              <a:buNone/>
              <a:defRPr sz="13000">
                <a:solidFill>
                  <a:schemeClr val="accent5"/>
                </a:solidFill>
              </a:defRPr>
            </a:lvl7pPr>
            <a:lvl8pPr lvl="7" algn="ctr">
              <a:lnSpc>
                <a:spcPct val="100000"/>
              </a:lnSpc>
              <a:spcBef>
                <a:spcPts val="0"/>
              </a:spcBef>
              <a:spcAft>
                <a:spcPts val="0"/>
              </a:spcAft>
              <a:buClr>
                <a:schemeClr val="accent5"/>
              </a:buClr>
              <a:buSzPts val="13000"/>
              <a:buNone/>
              <a:defRPr sz="13000">
                <a:solidFill>
                  <a:schemeClr val="accent5"/>
                </a:solidFill>
              </a:defRPr>
            </a:lvl8pPr>
            <a:lvl9pPr lvl="8" algn="ctr">
              <a:lnSpc>
                <a:spcPct val="100000"/>
              </a:lnSpc>
              <a:spcBef>
                <a:spcPts val="0"/>
              </a:spcBef>
              <a:spcAft>
                <a:spcPts val="0"/>
              </a:spcAft>
              <a:buClr>
                <a:schemeClr val="accent5"/>
              </a:buClr>
              <a:buSzPts val="13000"/>
              <a:buNone/>
              <a:defRPr sz="13000">
                <a:solidFill>
                  <a:schemeClr val="accent5"/>
                </a:solidFill>
              </a:defRPr>
            </a:lvl9pPr>
          </a:lstStyle>
          <a:p>
            <a:r>
              <a:t>xx%</a:t>
            </a:r>
          </a:p>
        </p:txBody>
      </p:sp>
      <p:sp>
        <p:nvSpPr>
          <p:cNvPr id="109" name="Google Shape;109;p23"/>
          <p:cNvSpPr txBox="1">
            <a:spLocks noGrp="1"/>
          </p:cNvSpPr>
          <p:nvPr>
            <p:ph type="body" idx="1"/>
          </p:nvPr>
        </p:nvSpPr>
        <p:spPr>
          <a:xfrm>
            <a:off x="387900" y="2919450"/>
            <a:ext cx="8368200" cy="10716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110" name="Google Shape;110;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1"/>
        <p:cNvGrpSpPr/>
        <p:nvPr/>
      </p:nvGrpSpPr>
      <p:grpSpPr>
        <a:xfrm>
          <a:off x="0" y="0"/>
          <a:ext cx="0" cy="0"/>
          <a:chOff x="0" y="0"/>
          <a:chExt cx="0" cy="0"/>
        </a:xfrm>
      </p:grpSpPr>
      <p:sp>
        <p:nvSpPr>
          <p:cNvPr id="112" name="Google Shape;112;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9"/>
        <p:cNvGrpSpPr/>
        <p:nvPr/>
      </p:nvGrpSpPr>
      <p:grpSpPr>
        <a:xfrm>
          <a:off x="0" y="0"/>
          <a:ext cx="0" cy="0"/>
          <a:chOff x="0" y="0"/>
          <a:chExt cx="0" cy="0"/>
        </a:xfrm>
      </p:grpSpPr>
      <p:sp>
        <p:nvSpPr>
          <p:cNvPr id="60" name="Google Shape;60;p13"/>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1pPr>
            <a:lvl2pPr marR="0" lvl="1"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2pPr>
            <a:lvl3pPr marR="0" lvl="2"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3pPr>
            <a:lvl4pPr marR="0" lvl="3"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4pPr>
            <a:lvl5pPr marR="0" lvl="4"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5pPr>
            <a:lvl6pPr marR="0" lvl="5"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6pPr>
            <a:lvl7pPr marR="0" lvl="6"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7pPr>
            <a:lvl8pPr marR="0" lvl="7"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8pPr>
            <a:lvl9pPr marR="0" lvl="8"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9pPr>
          </a:lstStyle>
          <a:p>
            <a:endParaRPr/>
          </a:p>
        </p:txBody>
      </p:sp>
      <p:sp>
        <p:nvSpPr>
          <p:cNvPr id="61" name="Google Shape;61;p13"/>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1"/>
              </a:buClr>
              <a:buSzPts val="1800"/>
              <a:buFont typeface="Roboto"/>
              <a:buChar char="●"/>
              <a:defRPr sz="1800" b="0" i="0" u="none" strike="noStrike" cap="none">
                <a:solidFill>
                  <a:schemeClr val="dk1"/>
                </a:solidFill>
                <a:latin typeface="Roboto"/>
                <a:ea typeface="Roboto"/>
                <a:cs typeface="Roboto"/>
                <a:sym typeface="Roboto"/>
              </a:defRPr>
            </a:lvl1pPr>
            <a:lvl2pPr marL="914400" marR="0" lvl="1"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2pPr>
            <a:lvl3pPr marL="1371600" marR="0" lvl="2"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3pPr>
            <a:lvl4pPr marL="1828800" marR="0" lvl="3"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4pPr>
            <a:lvl5pPr marL="2286000" marR="0" lvl="4"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5pPr>
            <a:lvl6pPr marL="2743200" marR="0" lvl="5"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6pPr>
            <a:lvl7pPr marL="3200400" marR="0" lvl="6"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7pPr>
            <a:lvl8pPr marL="3657600" marR="0" lvl="7"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8pPr>
            <a:lvl9pPr marL="4114800" marR="0" lvl="8" indent="-317500" algn="l" rtl="0">
              <a:lnSpc>
                <a:spcPct val="115000"/>
              </a:lnSpc>
              <a:spcBef>
                <a:spcPts val="1600"/>
              </a:spcBef>
              <a:spcAft>
                <a:spcPts val="1600"/>
              </a:spcAft>
              <a:buClr>
                <a:schemeClr val="dk1"/>
              </a:buClr>
              <a:buSzPts val="1400"/>
              <a:buFont typeface="Roboto"/>
              <a:buChar char="■"/>
              <a:defRPr sz="1400" b="0" i="0" u="none" strike="noStrike" cap="none">
                <a:solidFill>
                  <a:schemeClr val="dk1"/>
                </a:solidFill>
                <a:latin typeface="Roboto"/>
                <a:ea typeface="Roboto"/>
                <a:cs typeface="Roboto"/>
                <a:sym typeface="Roboto"/>
              </a:defRPr>
            </a:lvl9pPr>
          </a:lstStyle>
          <a:p>
            <a:endParaRPr/>
          </a:p>
        </p:txBody>
      </p:sp>
      <p:sp>
        <p:nvSpPr>
          <p:cNvPr id="62" name="Google Shape;62;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5"/>
          <p:cNvSpPr txBox="1">
            <a:spLocks noGrp="1"/>
          </p:cNvSpPr>
          <p:nvPr>
            <p:ph type="ctrTitle"/>
          </p:nvPr>
        </p:nvSpPr>
        <p:spPr>
          <a:xfrm>
            <a:off x="1609950" y="678975"/>
            <a:ext cx="4160100" cy="1457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Diario de la Naturaleza </a:t>
            </a:r>
            <a:endParaRPr/>
          </a:p>
        </p:txBody>
      </p:sp>
      <p:sp>
        <p:nvSpPr>
          <p:cNvPr id="118" name="Google Shape;118;p25"/>
          <p:cNvSpPr txBox="1">
            <a:spLocks noGrp="1"/>
          </p:cNvSpPr>
          <p:nvPr>
            <p:ph type="subTitle" idx="1"/>
          </p:nvPr>
        </p:nvSpPr>
        <p:spPr>
          <a:xfrm>
            <a:off x="1609950" y="2925700"/>
            <a:ext cx="4227900" cy="1334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Aprende sobre dónde vives directamente observando que vive a tu alrededor.</a:t>
            </a:r>
            <a:endParaRPr/>
          </a:p>
        </p:txBody>
      </p:sp>
      <p:pic>
        <p:nvPicPr>
          <p:cNvPr id="119" name="Google Shape;119;p25"/>
          <p:cNvPicPr preferRelativeResize="0"/>
          <p:nvPr/>
        </p:nvPicPr>
        <p:blipFill>
          <a:blip r:embed="rId3">
            <a:alphaModFix/>
          </a:blip>
          <a:stretch>
            <a:fillRect/>
          </a:stretch>
        </p:blipFill>
        <p:spPr>
          <a:xfrm>
            <a:off x="5837775" y="678975"/>
            <a:ext cx="3069148" cy="409219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6"/>
          <p:cNvSpPr txBox="1">
            <a:spLocks noGrp="1"/>
          </p:cNvSpPr>
          <p:nvPr>
            <p:ph type="title"/>
          </p:nvPr>
        </p:nvSpPr>
        <p:spPr>
          <a:xfrm>
            <a:off x="387900" y="0"/>
            <a:ext cx="8368200" cy="1144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Cada entrada en tu diario de la naturaleza deberá incluir:</a:t>
            </a:r>
            <a:endParaRPr/>
          </a:p>
        </p:txBody>
      </p:sp>
      <p:sp>
        <p:nvSpPr>
          <p:cNvPr id="125" name="Google Shape;125;p26"/>
          <p:cNvSpPr txBox="1">
            <a:spLocks noGrp="1"/>
          </p:cNvSpPr>
          <p:nvPr>
            <p:ph type="body" idx="1"/>
          </p:nvPr>
        </p:nvSpPr>
        <p:spPr>
          <a:xfrm>
            <a:off x="387900" y="1144200"/>
            <a:ext cx="3030000" cy="39993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Fecha Date</a:t>
            </a:r>
            <a:endParaRPr/>
          </a:p>
          <a:p>
            <a:pPr marL="457200" lvl="0" indent="-342900" algn="l" rtl="0">
              <a:spcBef>
                <a:spcPts val="0"/>
              </a:spcBef>
              <a:spcAft>
                <a:spcPts val="0"/>
              </a:spcAft>
              <a:buSzPts val="1800"/>
              <a:buChar char="●"/>
            </a:pPr>
            <a:r>
              <a:rPr lang="en"/>
              <a:t>Hora( maňana, mediodỉa, tarde )</a:t>
            </a:r>
            <a:endParaRPr/>
          </a:p>
          <a:p>
            <a:pPr marL="457200" lvl="0" indent="-342900" algn="l" rtl="0">
              <a:spcBef>
                <a:spcPts val="0"/>
              </a:spcBef>
              <a:spcAft>
                <a:spcPts val="0"/>
              </a:spcAft>
              <a:buSzPts val="1800"/>
              <a:buChar char="●"/>
            </a:pPr>
            <a:r>
              <a:rPr lang="en"/>
              <a:t>Lugar </a:t>
            </a:r>
            <a:endParaRPr/>
          </a:p>
          <a:p>
            <a:pPr marL="457200" lvl="0" indent="-342900" algn="l" rtl="0">
              <a:spcBef>
                <a:spcPts val="0"/>
              </a:spcBef>
              <a:spcAft>
                <a:spcPts val="0"/>
              </a:spcAft>
              <a:buSzPts val="1800"/>
              <a:buChar char="●"/>
            </a:pPr>
            <a:r>
              <a:rPr lang="en"/>
              <a:t>Tiempo </a:t>
            </a:r>
            <a:endParaRPr/>
          </a:p>
          <a:p>
            <a:pPr marL="457200" lvl="0" indent="-342900" algn="l" rtl="0">
              <a:spcBef>
                <a:spcPts val="0"/>
              </a:spcBef>
              <a:spcAft>
                <a:spcPts val="0"/>
              </a:spcAft>
              <a:buSzPts val="1800"/>
              <a:buChar char="●"/>
            </a:pPr>
            <a:r>
              <a:rPr lang="en"/>
              <a:t>¿Quẻ observas? </a:t>
            </a:r>
            <a:endParaRPr/>
          </a:p>
          <a:p>
            <a:pPr marL="914400" lvl="1" indent="-317500" algn="l" rtl="0">
              <a:spcBef>
                <a:spcPts val="0"/>
              </a:spcBef>
              <a:spcAft>
                <a:spcPts val="0"/>
              </a:spcAft>
              <a:buSzPts val="1400"/>
              <a:buChar char="○"/>
            </a:pPr>
            <a:r>
              <a:rPr lang="en"/>
              <a:t>Huelo</a:t>
            </a:r>
            <a:endParaRPr/>
          </a:p>
          <a:p>
            <a:pPr marL="914400" lvl="1" indent="-317500" algn="l" rtl="0">
              <a:spcBef>
                <a:spcPts val="0"/>
              </a:spcBef>
              <a:spcAft>
                <a:spcPts val="0"/>
              </a:spcAft>
              <a:buSzPts val="1400"/>
              <a:buChar char="○"/>
            </a:pPr>
            <a:r>
              <a:rPr lang="en"/>
              <a:t>Siento </a:t>
            </a:r>
            <a:endParaRPr/>
          </a:p>
          <a:p>
            <a:pPr marL="914400" lvl="1" indent="-317500" algn="l" rtl="0">
              <a:spcBef>
                <a:spcPts val="0"/>
              </a:spcBef>
              <a:spcAft>
                <a:spcPts val="0"/>
              </a:spcAft>
              <a:buSzPts val="1400"/>
              <a:buChar char="○"/>
            </a:pPr>
            <a:r>
              <a:rPr lang="en"/>
              <a:t>Escucho </a:t>
            </a:r>
            <a:endParaRPr/>
          </a:p>
          <a:p>
            <a:pPr marL="914400" lvl="1" indent="-317500" algn="l" rtl="0">
              <a:spcBef>
                <a:spcPts val="0"/>
              </a:spcBef>
              <a:spcAft>
                <a:spcPts val="0"/>
              </a:spcAft>
              <a:buSzPts val="1400"/>
              <a:buChar char="○"/>
            </a:pPr>
            <a:r>
              <a:rPr lang="en"/>
              <a:t>Veo</a:t>
            </a:r>
            <a:endParaRPr/>
          </a:p>
          <a:p>
            <a:pPr marL="457200" lvl="0" indent="-342900" algn="l" rtl="0">
              <a:spcBef>
                <a:spcPts val="0"/>
              </a:spcBef>
              <a:spcAft>
                <a:spcPts val="0"/>
              </a:spcAft>
              <a:buSzPts val="1800"/>
              <a:buChar char="●"/>
            </a:pPr>
            <a:r>
              <a:rPr lang="en"/>
              <a:t>Dibujos</a:t>
            </a:r>
            <a:endParaRPr/>
          </a:p>
          <a:p>
            <a:pPr marL="457200" lvl="0" indent="-342900" algn="l" rtl="0">
              <a:spcBef>
                <a:spcPts val="0"/>
              </a:spcBef>
              <a:spcAft>
                <a:spcPts val="0"/>
              </a:spcAft>
              <a:buSzPts val="1800"/>
              <a:buChar char="●"/>
            </a:pPr>
            <a:r>
              <a:rPr lang="en"/>
              <a:t>Escritura </a:t>
            </a:r>
            <a:endParaRPr/>
          </a:p>
        </p:txBody>
      </p:sp>
      <p:pic>
        <p:nvPicPr>
          <p:cNvPr id="126" name="Google Shape;126;p26"/>
          <p:cNvPicPr preferRelativeResize="0"/>
          <p:nvPr/>
        </p:nvPicPr>
        <p:blipFill>
          <a:blip r:embed="rId3">
            <a:alphaModFix/>
          </a:blip>
          <a:stretch>
            <a:fillRect/>
          </a:stretch>
        </p:blipFill>
        <p:spPr>
          <a:xfrm>
            <a:off x="3570300" y="1296525"/>
            <a:ext cx="5042008" cy="3694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7"/>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000"/>
              <a:buNone/>
            </a:pPr>
            <a:r>
              <a:rPr lang="en"/>
              <a:t>Estructuras para escribir </a:t>
            </a:r>
            <a:endParaRPr/>
          </a:p>
        </p:txBody>
      </p:sp>
      <p:sp>
        <p:nvSpPr>
          <p:cNvPr id="132" name="Google Shape;132;p27"/>
          <p:cNvSpPr txBox="1">
            <a:spLocks noGrp="1"/>
          </p:cNvSpPr>
          <p:nvPr>
            <p:ph type="body" idx="1"/>
          </p:nvPr>
        </p:nvSpPr>
        <p:spPr>
          <a:xfrm>
            <a:off x="387900" y="1184324"/>
            <a:ext cx="8368200" cy="30789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
              <a:t>Me di cuenta de...</a:t>
            </a:r>
            <a:endParaRPr/>
          </a:p>
          <a:p>
            <a:pPr marL="457200" lvl="0" indent="-342900" algn="l" rtl="0">
              <a:lnSpc>
                <a:spcPct val="115000"/>
              </a:lnSpc>
              <a:spcBef>
                <a:spcPts val="0"/>
              </a:spcBef>
              <a:spcAft>
                <a:spcPts val="0"/>
              </a:spcAft>
              <a:buSzPts val="1800"/>
              <a:buChar char="●"/>
            </a:pPr>
            <a:r>
              <a:rPr lang="en"/>
              <a:t>Me pregunto...</a:t>
            </a:r>
            <a:endParaRPr/>
          </a:p>
          <a:p>
            <a:pPr marL="457200" lvl="0" indent="-342900" algn="l" rtl="0">
              <a:lnSpc>
                <a:spcPct val="115000"/>
              </a:lnSpc>
              <a:spcBef>
                <a:spcPts val="0"/>
              </a:spcBef>
              <a:spcAft>
                <a:spcPts val="0"/>
              </a:spcAft>
              <a:buSzPts val="1800"/>
              <a:buChar char="●"/>
            </a:pPr>
            <a:r>
              <a:rPr lang="en"/>
              <a:t>Esto me hace recordar a...</a:t>
            </a:r>
            <a:endParaRPr/>
          </a:p>
          <a:p>
            <a:pPr marL="457200" lvl="0" indent="-342900" algn="l" rtl="0">
              <a:lnSpc>
                <a:spcPct val="115000"/>
              </a:lnSpc>
              <a:spcBef>
                <a:spcPts val="0"/>
              </a:spcBef>
              <a:spcAft>
                <a:spcPts val="0"/>
              </a:spcAft>
              <a:buSzPts val="1800"/>
              <a:buChar char="●"/>
            </a:pPr>
            <a:r>
              <a:rPr lang="en"/>
              <a:t>Creo que quizas...</a:t>
            </a:r>
            <a:endParaRPr/>
          </a:p>
          <a:p>
            <a:pPr marL="114300" lvl="0" indent="0" algn="l" rtl="0">
              <a:lnSpc>
                <a:spcPct val="115000"/>
              </a:lnSpc>
              <a:spcBef>
                <a:spcPts val="0"/>
              </a:spcBef>
              <a:spcAft>
                <a:spcPts val="0"/>
              </a:spcAft>
              <a:buSzPts val="1800"/>
              <a:buNone/>
            </a:pPr>
            <a:r>
              <a:rPr lang="en" b="1"/>
              <a:t>ABCD-L!</a:t>
            </a:r>
            <a:endParaRPr/>
          </a:p>
          <a:p>
            <a:pPr marL="457200" lvl="0" indent="-342900" algn="l" rtl="0">
              <a:lnSpc>
                <a:spcPct val="115000"/>
              </a:lnSpc>
              <a:spcBef>
                <a:spcPts val="0"/>
              </a:spcBef>
              <a:spcAft>
                <a:spcPts val="0"/>
              </a:spcAft>
              <a:buSzPts val="1800"/>
              <a:buChar char="●"/>
            </a:pPr>
            <a:r>
              <a:rPr lang="en"/>
              <a:t>Preciso </a:t>
            </a:r>
            <a:endParaRPr/>
          </a:p>
          <a:p>
            <a:pPr marL="457200" lvl="0" indent="-342900" algn="l" rtl="0">
              <a:lnSpc>
                <a:spcPct val="115000"/>
              </a:lnSpc>
              <a:spcBef>
                <a:spcPts val="0"/>
              </a:spcBef>
              <a:spcAft>
                <a:spcPts val="0"/>
              </a:spcAft>
              <a:buSzPts val="1800"/>
              <a:buChar char="●"/>
            </a:pPr>
            <a:r>
              <a:rPr lang="en"/>
              <a:t>Grande </a:t>
            </a:r>
            <a:endParaRPr/>
          </a:p>
          <a:p>
            <a:pPr marL="457200" lvl="0" indent="-342900" algn="l" rtl="0">
              <a:lnSpc>
                <a:spcPct val="115000"/>
              </a:lnSpc>
              <a:spcBef>
                <a:spcPts val="0"/>
              </a:spcBef>
              <a:spcAft>
                <a:spcPts val="0"/>
              </a:spcAft>
              <a:buSzPts val="1800"/>
              <a:buChar char="●"/>
            </a:pPr>
            <a:r>
              <a:rPr lang="en"/>
              <a:t>Claro </a:t>
            </a:r>
            <a:endParaRPr/>
          </a:p>
          <a:p>
            <a:pPr marL="457200" lvl="0" indent="-342900" algn="l" rtl="0">
              <a:lnSpc>
                <a:spcPct val="115000"/>
              </a:lnSpc>
              <a:spcBef>
                <a:spcPts val="0"/>
              </a:spcBef>
              <a:spcAft>
                <a:spcPts val="0"/>
              </a:spcAft>
              <a:buSzPts val="1800"/>
              <a:buChar char="●"/>
            </a:pPr>
            <a:r>
              <a:rPr lang="en"/>
              <a:t>Con detalles </a:t>
            </a:r>
            <a:endParaRPr/>
          </a:p>
          <a:p>
            <a:pPr marL="457200" lvl="0" indent="-342900" algn="l" rtl="0">
              <a:lnSpc>
                <a:spcPct val="115000"/>
              </a:lnSpc>
              <a:spcBef>
                <a:spcPts val="0"/>
              </a:spcBef>
              <a:spcAft>
                <a:spcPts val="0"/>
              </a:spcAft>
              <a:buSzPts val="1800"/>
              <a:buChar char="●"/>
            </a:pPr>
            <a:r>
              <a:rPr lang="en"/>
              <a:t>Con etiquetas </a:t>
            </a:r>
            <a:endParaRPr/>
          </a:p>
          <a:p>
            <a:pPr marL="457200" lvl="0" indent="-228600" algn="l" rtl="0">
              <a:lnSpc>
                <a:spcPct val="115000"/>
              </a:lnSpc>
              <a:spcBef>
                <a:spcPts val="0"/>
              </a:spcBef>
              <a:spcAft>
                <a:spcPts val="0"/>
              </a:spcAft>
              <a:buSzPts val="1800"/>
              <a:buNone/>
            </a:pPr>
            <a:endParaRPr/>
          </a:p>
        </p:txBody>
      </p:sp>
      <p:pic>
        <p:nvPicPr>
          <p:cNvPr id="133" name="Google Shape;133;p27"/>
          <p:cNvPicPr preferRelativeResize="0"/>
          <p:nvPr/>
        </p:nvPicPr>
        <p:blipFill rotWithShape="1">
          <a:blip r:embed="rId3">
            <a:alphaModFix/>
          </a:blip>
          <a:srcRect/>
          <a:stretch/>
        </p:blipFill>
        <p:spPr>
          <a:xfrm>
            <a:off x="3767025" y="1184325"/>
            <a:ext cx="5128075" cy="34621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8"/>
          <p:cNvSpPr txBox="1">
            <a:spLocks noGrp="1"/>
          </p:cNvSpPr>
          <p:nvPr>
            <p:ph type="title"/>
          </p:nvPr>
        </p:nvSpPr>
        <p:spPr>
          <a:xfrm>
            <a:off x="387900" y="0"/>
            <a:ext cx="8368200" cy="1144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Consejos para dibujar</a:t>
            </a:r>
            <a:endParaRPr/>
          </a:p>
          <a:p>
            <a:pPr marL="0" lvl="0" indent="0" algn="l" rtl="0">
              <a:spcBef>
                <a:spcPts val="0"/>
              </a:spcBef>
              <a:spcAft>
                <a:spcPts val="0"/>
              </a:spcAft>
              <a:buNone/>
            </a:pPr>
            <a:r>
              <a:rPr lang="en"/>
              <a:t>No necesita estar perfecto </a:t>
            </a:r>
            <a:endParaRPr/>
          </a:p>
        </p:txBody>
      </p:sp>
      <p:sp>
        <p:nvSpPr>
          <p:cNvPr id="139" name="Google Shape;139;p28"/>
          <p:cNvSpPr txBox="1">
            <a:spLocks noGrp="1"/>
          </p:cNvSpPr>
          <p:nvPr>
            <p:ph type="body" idx="1"/>
          </p:nvPr>
        </p:nvSpPr>
        <p:spPr>
          <a:xfrm>
            <a:off x="387900" y="1144200"/>
            <a:ext cx="3691200" cy="3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Cuando dibujas...</a:t>
            </a:r>
            <a:endParaRPr/>
          </a:p>
          <a:p>
            <a:pPr marL="457200" lvl="0" indent="-342900" algn="l" rtl="0">
              <a:spcBef>
                <a:spcPts val="1600"/>
              </a:spcBef>
              <a:spcAft>
                <a:spcPts val="0"/>
              </a:spcAft>
              <a:buSzPts val="1800"/>
              <a:buChar char="●"/>
            </a:pPr>
            <a:r>
              <a:rPr lang="en"/>
              <a:t>Comienza con las formas</a:t>
            </a:r>
            <a:endParaRPr/>
          </a:p>
          <a:p>
            <a:pPr marL="457200" lvl="0" indent="-342900" algn="l" rtl="0">
              <a:spcBef>
                <a:spcPts val="0"/>
              </a:spcBef>
              <a:spcAft>
                <a:spcPts val="0"/>
              </a:spcAft>
              <a:buSzPts val="1800"/>
              <a:buChar char="●"/>
            </a:pPr>
            <a:r>
              <a:rPr lang="en"/>
              <a:t>Luego piensa sobre los colores </a:t>
            </a:r>
            <a:endParaRPr/>
          </a:p>
          <a:p>
            <a:pPr marL="457200" lvl="0" indent="-342900" algn="l" rtl="0">
              <a:spcBef>
                <a:spcPts val="0"/>
              </a:spcBef>
              <a:spcAft>
                <a:spcPts val="0"/>
              </a:spcAft>
              <a:buSzPts val="1800"/>
              <a:buChar char="●"/>
            </a:pPr>
            <a:r>
              <a:rPr lang="en"/>
              <a:t>Mezcla de medios- pinturas a color, marcadores, lápices de colores, lápices, lapicero, todos se ven muy bien juntos.</a:t>
            </a:r>
            <a:endParaRPr/>
          </a:p>
          <a:p>
            <a:pPr marL="457200" lvl="0" indent="-342900" algn="l" rtl="0">
              <a:spcBef>
                <a:spcPts val="0"/>
              </a:spcBef>
              <a:spcAft>
                <a:spcPts val="0"/>
              </a:spcAft>
              <a:buSzPts val="1800"/>
              <a:buChar char="●"/>
            </a:pPr>
            <a:r>
              <a:rPr lang="en"/>
              <a:t>Anade detalles </a:t>
            </a:r>
            <a:endParaRPr/>
          </a:p>
          <a:p>
            <a:pPr marL="457200" lvl="0" indent="-342900" algn="l" rtl="0">
              <a:spcBef>
                <a:spcPts val="0"/>
              </a:spcBef>
              <a:spcAft>
                <a:spcPts val="0"/>
              </a:spcAft>
              <a:buSzPts val="1800"/>
              <a:buChar char="●"/>
            </a:pPr>
            <a:r>
              <a:rPr lang="en"/>
              <a:t>Hazlo mas de una sola vez </a:t>
            </a:r>
            <a:endParaRPr/>
          </a:p>
          <a:p>
            <a:pPr marL="457200" lvl="0" indent="-342900" algn="l" rtl="0">
              <a:spcBef>
                <a:spcPts val="0"/>
              </a:spcBef>
              <a:spcAft>
                <a:spcPts val="0"/>
              </a:spcAft>
              <a:buSzPts val="1800"/>
              <a:buChar char="●"/>
            </a:pPr>
            <a:r>
              <a:rPr lang="en"/>
              <a:t>¡Diviertete! </a:t>
            </a:r>
            <a:endParaRPr/>
          </a:p>
        </p:txBody>
      </p:sp>
      <p:pic>
        <p:nvPicPr>
          <p:cNvPr id="140" name="Google Shape;140;p28"/>
          <p:cNvPicPr preferRelativeResize="0"/>
          <p:nvPr/>
        </p:nvPicPr>
        <p:blipFill>
          <a:blip r:embed="rId3">
            <a:alphaModFix/>
          </a:blip>
          <a:stretch>
            <a:fillRect/>
          </a:stretch>
        </p:blipFill>
        <p:spPr>
          <a:xfrm>
            <a:off x="4079000" y="1392463"/>
            <a:ext cx="4918125" cy="32736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29"/>
          <p:cNvPicPr preferRelativeResize="0"/>
          <p:nvPr/>
        </p:nvPicPr>
        <p:blipFill rotWithShape="1">
          <a:blip r:embed="rId3">
            <a:alphaModFix/>
          </a:blip>
          <a:srcRect l="4907" t="8514" r="47490" b="4755"/>
          <a:stretch/>
        </p:blipFill>
        <p:spPr>
          <a:xfrm>
            <a:off x="2486890" y="114190"/>
            <a:ext cx="4170220" cy="491511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0" name="Google Shape;150;p30"/>
          <p:cNvPicPr preferRelativeResize="0"/>
          <p:nvPr/>
        </p:nvPicPr>
        <p:blipFill rotWithShape="1">
          <a:blip r:embed="rId3">
            <a:alphaModFix/>
          </a:blip>
          <a:srcRect l="54599" t="3340" r="3374" b="5076"/>
          <a:stretch/>
        </p:blipFill>
        <p:spPr>
          <a:xfrm>
            <a:off x="2811087" y="89534"/>
            <a:ext cx="3521825" cy="496443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31"/>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Ejemplos de entradas en el Diario </a:t>
            </a:r>
            <a:endParaRPr/>
          </a:p>
        </p:txBody>
      </p:sp>
      <p:sp>
        <p:nvSpPr>
          <p:cNvPr id="156" name="Google Shape;156;p31"/>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57" name="Google Shape;157;p31"/>
          <p:cNvPicPr preferRelativeResize="0"/>
          <p:nvPr/>
        </p:nvPicPr>
        <p:blipFill>
          <a:blip r:embed="rId3">
            <a:alphaModFix/>
          </a:blip>
          <a:stretch>
            <a:fillRect/>
          </a:stretch>
        </p:blipFill>
        <p:spPr>
          <a:xfrm>
            <a:off x="2262825" y="1397850"/>
            <a:ext cx="4618350" cy="3078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2"/>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63" name="Google Shape;163;p32"/>
          <p:cNvPicPr preferRelativeResize="0"/>
          <p:nvPr/>
        </p:nvPicPr>
        <p:blipFill>
          <a:blip r:embed="rId3">
            <a:alphaModFix/>
          </a:blip>
          <a:stretch>
            <a:fillRect/>
          </a:stretch>
        </p:blipFill>
        <p:spPr>
          <a:xfrm>
            <a:off x="851566" y="0"/>
            <a:ext cx="7440868"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3"/>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69" name="Google Shape;169;p33"/>
          <p:cNvPicPr preferRelativeResize="0"/>
          <p:nvPr/>
        </p:nvPicPr>
        <p:blipFill>
          <a:blip r:embed="rId3">
            <a:alphaModFix/>
          </a:blip>
          <a:stretch>
            <a:fillRect/>
          </a:stretch>
        </p:blipFill>
        <p:spPr>
          <a:xfrm>
            <a:off x="762000" y="528638"/>
            <a:ext cx="7620000" cy="4086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75" name="Google Shape;175;p34"/>
          <p:cNvPicPr preferRelativeResize="0"/>
          <p:nvPr/>
        </p:nvPicPr>
        <p:blipFill>
          <a:blip r:embed="rId3">
            <a:alphaModFix/>
          </a:blip>
          <a:stretch>
            <a:fillRect/>
          </a:stretch>
        </p:blipFill>
        <p:spPr>
          <a:xfrm>
            <a:off x="0" y="1146911"/>
            <a:ext cx="9143998" cy="284967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Cuando trabajes en tu diario...</a:t>
            </a:r>
            <a:endParaRPr/>
          </a:p>
        </p:txBody>
      </p:sp>
      <p:sp>
        <p:nvSpPr>
          <p:cNvPr id="181" name="Google Shape;181;p35"/>
          <p:cNvSpPr txBox="1">
            <a:spLocks noGrp="1"/>
          </p:cNvSpPr>
          <p:nvPr>
            <p:ph type="body" idx="1"/>
          </p:nvPr>
        </p:nvSpPr>
        <p:spPr>
          <a:xfrm>
            <a:off x="387900" y="1627850"/>
            <a:ext cx="4076700" cy="2940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Quedate como mínimo 20 minutos en el mismo lugar </a:t>
            </a:r>
            <a:endParaRPr/>
          </a:p>
          <a:p>
            <a:pPr marL="457200" lvl="0" indent="-342900" algn="l" rtl="0">
              <a:spcBef>
                <a:spcPts val="0"/>
              </a:spcBef>
              <a:spcAft>
                <a:spcPts val="0"/>
              </a:spcAft>
              <a:buSzPts val="1800"/>
              <a:buChar char="●"/>
            </a:pPr>
            <a:r>
              <a:rPr lang="en"/>
              <a:t>Observa con atención y de cerca </a:t>
            </a:r>
            <a:endParaRPr/>
          </a:p>
          <a:p>
            <a:pPr marL="457200" lvl="0" indent="-342900" algn="l" rtl="0">
              <a:spcBef>
                <a:spcPts val="0"/>
              </a:spcBef>
              <a:spcAft>
                <a:spcPts val="0"/>
              </a:spcAft>
              <a:buSzPts val="1800"/>
              <a:buChar char="●"/>
            </a:pPr>
            <a:r>
              <a:rPr lang="en"/>
              <a:t>No te apures </a:t>
            </a:r>
            <a:endParaRPr/>
          </a:p>
          <a:p>
            <a:pPr marL="457200" lvl="0" indent="-342900" algn="l" rtl="0">
              <a:spcBef>
                <a:spcPts val="0"/>
              </a:spcBef>
              <a:spcAft>
                <a:spcPts val="0"/>
              </a:spcAft>
              <a:buSzPts val="1800"/>
              <a:buChar char="●"/>
            </a:pPr>
            <a:r>
              <a:rPr lang="en"/>
              <a:t>Incluye detalles en el dibujo y escritura </a:t>
            </a:r>
            <a:endParaRPr/>
          </a:p>
          <a:p>
            <a:pPr marL="457200" lvl="0" indent="-342900" algn="l" rtl="0">
              <a:spcBef>
                <a:spcPts val="0"/>
              </a:spcBef>
              <a:spcAft>
                <a:spcPts val="0"/>
              </a:spcAft>
              <a:buSzPts val="1800"/>
              <a:buChar char="●"/>
            </a:pPr>
            <a:r>
              <a:rPr lang="en"/>
              <a:t>¡Disfruta el estar en la naturaleza! </a:t>
            </a:r>
            <a:endParaRPr/>
          </a:p>
        </p:txBody>
      </p:sp>
      <p:pic>
        <p:nvPicPr>
          <p:cNvPr id="182" name="Google Shape;182;p35"/>
          <p:cNvPicPr preferRelativeResize="0"/>
          <p:nvPr/>
        </p:nvPicPr>
        <p:blipFill>
          <a:blip r:embed="rId3">
            <a:alphaModFix/>
          </a:blip>
          <a:stretch>
            <a:fillRect/>
          </a:stretch>
        </p:blipFill>
        <p:spPr>
          <a:xfrm>
            <a:off x="5258825" y="1627850"/>
            <a:ext cx="3143250" cy="2190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6"/>
          <p:cNvSpPr txBox="1">
            <a:spLocks noGrp="1"/>
          </p:cNvSpPr>
          <p:nvPr>
            <p:ph type="title"/>
          </p:nvPr>
        </p:nvSpPr>
        <p:spPr>
          <a:xfrm>
            <a:off x="387900" y="15747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Ideas para comenzar </a:t>
            </a:r>
            <a:endParaRPr/>
          </a:p>
        </p:txBody>
      </p:sp>
      <p:sp>
        <p:nvSpPr>
          <p:cNvPr id="188" name="Google Shape;188;p36"/>
          <p:cNvSpPr txBox="1">
            <a:spLocks noGrp="1"/>
          </p:cNvSpPr>
          <p:nvPr>
            <p:ph type="body" idx="1"/>
          </p:nvPr>
        </p:nvSpPr>
        <p:spPr>
          <a:xfrm>
            <a:off x="387900" y="714999"/>
            <a:ext cx="5067000" cy="4688273"/>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100" dirty="0"/>
              <a:t>Elige un lugar y trae una silla o almohada para estar confortable </a:t>
            </a:r>
            <a:endParaRPr sz="1100" dirty="0"/>
          </a:p>
          <a:p>
            <a:pPr marL="0" lvl="0" indent="0" algn="l" rtl="0">
              <a:lnSpc>
                <a:spcPct val="100000"/>
              </a:lnSpc>
              <a:spcBef>
                <a:spcPts val="0"/>
              </a:spcBef>
              <a:spcAft>
                <a:spcPts val="0"/>
              </a:spcAft>
              <a:buNone/>
            </a:pPr>
            <a:r>
              <a:rPr lang="en" sz="1100" dirty="0"/>
              <a:t>Piensa en esto:</a:t>
            </a:r>
          </a:p>
          <a:p>
            <a:pPr marL="0" lvl="0" indent="0" algn="l" rtl="0">
              <a:lnSpc>
                <a:spcPct val="100000"/>
              </a:lnSpc>
              <a:spcBef>
                <a:spcPts val="0"/>
              </a:spcBef>
              <a:spcAft>
                <a:spcPts val="0"/>
              </a:spcAft>
              <a:buNone/>
            </a:pPr>
            <a:endParaRPr lang="en" sz="1100" dirty="0"/>
          </a:p>
          <a:p>
            <a:pPr marL="171450" indent="-171450">
              <a:lnSpc>
                <a:spcPct val="100000"/>
              </a:lnSpc>
            </a:pPr>
            <a:r>
              <a:rPr lang="en" sz="1100" dirty="0">
                <a:solidFill>
                  <a:srgbClr val="FFFFFF"/>
                </a:solidFill>
              </a:rPr>
              <a:t>¿Qué es lo más pequeño que ves? </a:t>
            </a:r>
          </a:p>
          <a:p>
            <a:pPr marL="171450" indent="-171450">
              <a:lnSpc>
                <a:spcPct val="100000"/>
              </a:lnSpc>
            </a:pPr>
            <a:r>
              <a:rPr lang="en" sz="1100" dirty="0">
                <a:solidFill>
                  <a:srgbClr val="FFFFFF"/>
                </a:solidFill>
              </a:rPr>
              <a:t>¿Cuántos colores ves? Quédate por 30 segundos( cuenta hasta 30 en tu mente)  sentado enfrente de una ventana con tus ojos cerrados. ¿Qué sonidos escuchas? ¿Puedes escribir lo que escuchas? ¿Puedes dibujar esos sonidos?  ¿Puedes escribir un cuento pensando que eres un pájaro? ¿Cómo es que un pájaro ve el mundo de una manera diferente?</a:t>
            </a:r>
          </a:p>
          <a:p>
            <a:pPr marL="171450" indent="-171450">
              <a:lnSpc>
                <a:spcPct val="100000"/>
              </a:lnSpc>
            </a:pPr>
            <a:r>
              <a:rPr lang="en" sz="1100" dirty="0">
                <a:solidFill>
                  <a:srgbClr val="FFFFFF"/>
                </a:solidFill>
              </a:rPr>
              <a:t>Observación del tiempo: Describe cómo es el tiempo en tres momentos del día/ de la semana diferentes. ¿Qué has observado? ¿Puedes dibujarlo? </a:t>
            </a:r>
            <a:endParaRPr sz="1100" dirty="0">
              <a:solidFill>
                <a:srgbClr val="FFFFFF"/>
              </a:solidFill>
            </a:endParaRPr>
          </a:p>
          <a:p>
            <a:pPr marL="171450" indent="-171450">
              <a:lnSpc>
                <a:spcPct val="100000"/>
              </a:lnSpc>
            </a:pPr>
            <a:r>
              <a:rPr lang="en" sz="1100" dirty="0">
                <a:solidFill>
                  <a:srgbClr val="FFFFFF"/>
                </a:solidFill>
              </a:rPr>
              <a:t>Piensa en tu lugar favorito en la naturaleza. ¿Qué lo hace especial? ¿Puedes escribir o dibujar cómo te sientes cuando visitas ese lugar? ¿Hay algo especial como una hoja o una flor  que puedas pegar en tu diario para que te recuerde de ese sentimiento especial? Dibuja esa hoja o cópiala poniendo la hoja bajo tu diario y pasando por encima un crayon.</a:t>
            </a:r>
            <a:endParaRPr sz="1100" dirty="0">
              <a:solidFill>
                <a:srgbClr val="FFFFFF"/>
              </a:solidFill>
            </a:endParaRPr>
          </a:p>
          <a:p>
            <a:pPr marL="171450" indent="-171450">
              <a:lnSpc>
                <a:spcPct val="100000"/>
              </a:lnSpc>
            </a:pPr>
            <a:r>
              <a:rPr lang="en" sz="1100" dirty="0">
                <a:solidFill>
                  <a:srgbClr val="FFFFFF"/>
                </a:solidFill>
              </a:rPr>
              <a:t>Ahora trata dibujar otra diferente. ¿Qué es similar entre las dos hojas? ¿Qué es diferente? </a:t>
            </a:r>
            <a:endParaRPr sz="1100" dirty="0">
              <a:solidFill>
                <a:srgbClr val="FFFFFF"/>
              </a:solidFill>
            </a:endParaRPr>
          </a:p>
          <a:p>
            <a:pPr marL="171450" indent="-171450">
              <a:lnSpc>
                <a:spcPct val="100000"/>
              </a:lnSpc>
            </a:pPr>
            <a:r>
              <a:rPr lang="en" sz="1100" dirty="0">
                <a:solidFill>
                  <a:srgbClr val="FFFFFF"/>
                </a:solidFill>
              </a:rPr>
              <a:t>¿Puedes encontrar una hormiga y dibujar su recorrido? Si puedes ir afuera, dibuja todo rastro/pisada que veas en el suelo. Escribe/dibuja todo otro signo de animal que encuentres. Camina alrededor de tu cuadra. ¿Cuántas especies de árboles ves? ¿Puedes hacer un mapa de tu cuadra o de tu barrio, poniendo también 3 arboles diferentes? </a:t>
            </a:r>
            <a:endParaRPr sz="1100" dirty="0">
              <a:solidFill>
                <a:srgbClr val="FFFFFF"/>
              </a:solidFill>
            </a:endParaRPr>
          </a:p>
        </p:txBody>
      </p:sp>
      <p:pic>
        <p:nvPicPr>
          <p:cNvPr id="189" name="Google Shape;189;p36"/>
          <p:cNvPicPr preferRelativeResize="0"/>
          <p:nvPr/>
        </p:nvPicPr>
        <p:blipFill>
          <a:blip r:embed="rId3">
            <a:alphaModFix/>
          </a:blip>
          <a:stretch>
            <a:fillRect/>
          </a:stretch>
        </p:blipFill>
        <p:spPr>
          <a:xfrm>
            <a:off x="5630600" y="993775"/>
            <a:ext cx="3125500" cy="3938474"/>
          </a:xfrm>
          <a:prstGeom prst="rect">
            <a:avLst/>
          </a:prstGeom>
          <a:noFill/>
          <a:ln>
            <a:noFill/>
          </a:ln>
        </p:spPr>
      </p:pic>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465</Words>
  <Application>Microsoft Office PowerPoint</Application>
  <PresentationFormat>On-screen Show (16:9)</PresentationFormat>
  <Paragraphs>51</Paragraphs>
  <Slides>12</Slides>
  <Notes>12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12</vt:i4>
      </vt:variant>
    </vt:vector>
  </HeadingPairs>
  <TitlesOfParts>
    <vt:vector size="17" baseType="lpstr">
      <vt:lpstr>Arial</vt:lpstr>
      <vt:lpstr>Roboto Slab</vt:lpstr>
      <vt:lpstr>Roboto</vt:lpstr>
      <vt:lpstr>Marina</vt:lpstr>
      <vt:lpstr>Marina</vt:lpstr>
      <vt:lpstr>Diario de la Naturaleza </vt:lpstr>
      <vt:lpstr>Cada entrada en tu diario de la naturaleza deberá incluir:</vt:lpstr>
      <vt:lpstr>Estructuras para escribir </vt:lpstr>
      <vt:lpstr>Consejos para dibujar No necesita estar perfecto </vt:lpstr>
      <vt:lpstr>PowerPoint Presentation</vt:lpstr>
      <vt:lpstr>PowerPoint Presentation</vt:lpstr>
      <vt:lpstr>Ejemplos de entradas en el Diario </vt:lpstr>
      <vt:lpstr>PowerPoint Presentation</vt:lpstr>
      <vt:lpstr>PowerPoint Presentation</vt:lpstr>
      <vt:lpstr>PowerPoint Presentation</vt:lpstr>
      <vt:lpstr>Cuando trabajes en tu diario...</vt:lpstr>
      <vt:lpstr>Ideas para comenzar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Diario de la Naturaleza </dc:title>
  <cp:lastModifiedBy>Education Director</cp:lastModifiedBy>
  <cp:revision>1</cp:revision>
  <dcterms:modified xsi:type="dcterms:W3CDTF">2020-08-11T00:33:12Z</dcterms:modified>
</cp:coreProperties>
</file>