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c5ecd453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c5ecd453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c5ecd453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c5ecd453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c5ecd453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c5ecd453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c826c2e5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c826c2e5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c5ecd453f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c5ecd453f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c5ecd453f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c5ecd453f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c5ecd453f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c5ecd453f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c5ecd453f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c5ecd453f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you define perspective. Use the example of drawing a cube and it looks 3-d, rather than drawing a square.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c5ecd453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c5ecd453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c5ecd453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c5ecd453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habitat: Habitat is a place where a plant or animal lives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542300" y="657100"/>
            <a:ext cx="6059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do you draw a map of your local habitat? A habitat is where a plant or animal lives.</a:t>
            </a:r>
            <a:endParaRPr sz="3000"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650" y="2186347"/>
            <a:ext cx="6059400" cy="290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5154">
            <a:off x="1830763" y="4344391"/>
            <a:ext cx="688397" cy="688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First, locate where you live on Google Maps</a:t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3725" l="14336" r="1778" t="0"/>
          <a:stretch/>
        </p:blipFill>
        <p:spPr>
          <a:xfrm>
            <a:off x="1676919" y="1489825"/>
            <a:ext cx="5362858" cy="3462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are looking out your front window, what direction are you looking?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3725" l="14336" r="1778" t="0"/>
          <a:stretch/>
        </p:blipFill>
        <p:spPr>
          <a:xfrm>
            <a:off x="1594300" y="1298150"/>
            <a:ext cx="5775974" cy="372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3825" y="3251050"/>
            <a:ext cx="1441600" cy="144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5"/>
          <p:cNvCxnSpPr/>
          <p:nvPr/>
        </p:nvCxnSpPr>
        <p:spPr>
          <a:xfrm rot="10800000">
            <a:off x="3858650" y="3809150"/>
            <a:ext cx="151500" cy="11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looking to the Northwest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3725" l="14336" r="1778" t="0"/>
          <a:stretch/>
        </p:blipFill>
        <p:spPr>
          <a:xfrm>
            <a:off x="1594300" y="1298150"/>
            <a:ext cx="5775974" cy="372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3825" y="3251050"/>
            <a:ext cx="1441600" cy="144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6"/>
          <p:cNvCxnSpPr/>
          <p:nvPr/>
        </p:nvCxnSpPr>
        <p:spPr>
          <a:xfrm rot="10800000">
            <a:off x="3707150" y="3685250"/>
            <a:ext cx="303000" cy="234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map of the Botanical Garden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1295725"/>
            <a:ext cx="7239000" cy="34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87900" y="32030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Decide what type of map you want to draw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1" y="1986772"/>
            <a:ext cx="2428876" cy="290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8278" y="1166003"/>
            <a:ext cx="3055575" cy="23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6475" y="3022300"/>
            <a:ext cx="2626301" cy="196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 rotWithShape="1">
          <a:blip r:embed="rId6">
            <a:alphaModFix/>
          </a:blip>
          <a:srcRect b="0" l="14008" r="0" t="4388"/>
          <a:stretch/>
        </p:blipFill>
        <p:spPr>
          <a:xfrm>
            <a:off x="5873242" y="1166001"/>
            <a:ext cx="3149587" cy="1969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87900" y="43050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you want to use symbols? Make sure you use a key!</a:t>
            </a:r>
            <a:endParaRPr/>
          </a:p>
        </p:txBody>
      </p:sp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3">
            <a:alphaModFix/>
          </a:blip>
          <a:srcRect b="0" l="0" r="0" t="7595"/>
          <a:stretch/>
        </p:blipFill>
        <p:spPr>
          <a:xfrm>
            <a:off x="1905750" y="1261425"/>
            <a:ext cx="5332500" cy="369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you want to use a birds eye view?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3323" y="1144125"/>
            <a:ext cx="5397350" cy="381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87900" y="60175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you want to use </a:t>
            </a:r>
            <a:r>
              <a:rPr lang="en"/>
              <a:t>perspective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Perspective is when a person looks from a specific place and draws what they see. </a:t>
            </a:r>
            <a:endParaRPr sz="2200"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 b="13614" l="4725" r="4233" t="5203"/>
          <a:stretch/>
        </p:blipFill>
        <p:spPr>
          <a:xfrm>
            <a:off x="95425" y="1523625"/>
            <a:ext cx="4395125" cy="335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6454" y="1523625"/>
            <a:ext cx="4441345" cy="335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few more examples...</a:t>
            </a:r>
            <a:endParaRPr/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25" y="1536200"/>
            <a:ext cx="2527474" cy="326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212" y="2750125"/>
            <a:ext cx="2729424" cy="204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0000" y="208625"/>
            <a:ext cx="4224975" cy="244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9954" y="2750125"/>
            <a:ext cx="3045021" cy="20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Whatever type of map you choose to draw, make sure that you include...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87900" y="1489825"/>
            <a:ext cx="41841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Map key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Compass rose, showing north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Trees and large plants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Buildings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Roads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Where water flows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Anything else that can help you understand how your neighborhood provides habitat to plants and animals</a:t>
            </a:r>
            <a:endParaRPr sz="2000"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0825"/>
            <a:ext cx="4267199" cy="2936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