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embeddedFontLst>
    <p:embeddedFont>
      <p:font typeface="Roboto Slab"/>
      <p:regular r:id="rId17"/>
      <p:bold r:id="rId18"/>
    </p:embeddedFont>
    <p:embeddedFont>
      <p:font typeface="Roboto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bold.fntdata"/><Relationship Id="rId11" Type="http://schemas.openxmlformats.org/officeDocument/2006/relationships/slide" Target="slides/slide6.xml"/><Relationship Id="rId22" Type="http://schemas.openxmlformats.org/officeDocument/2006/relationships/font" Target="fonts/Roboto-boldItalic.fntdata"/><Relationship Id="rId10" Type="http://schemas.openxmlformats.org/officeDocument/2006/relationships/slide" Target="slides/slide5.xml"/><Relationship Id="rId21" Type="http://schemas.openxmlformats.org/officeDocument/2006/relationships/font" Target="fonts/Roboto-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RobotoSlab-regular.fnt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regular.fntdata"/><Relationship Id="rId6" Type="http://schemas.openxmlformats.org/officeDocument/2006/relationships/slide" Target="slides/slide1.xml"/><Relationship Id="rId18" Type="http://schemas.openxmlformats.org/officeDocument/2006/relationships/font" Target="fonts/RobotoSlab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8c5ecd453f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8c5ecd453f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8c5ecd453f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8c5ecd453f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8c5ecd453f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8c5ecd453f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8c826c2e5d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8c826c2e5d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8c5ecd453f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8c5ecd453f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8c5ecd453f_0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8c5ecd453f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8c5ecd453f_0_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8c5ecd453f_0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8c5ecd453f_0_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8c5ecd453f_0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explain to student that “Perspectiva” is : Cuando uno observa desde un punto determinado y dibuja desde ese lugar.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8c5ecd453f_0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8c5ecd453f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8c5ecd453f_0_1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8c5ecd453f_0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" name="Google Shape;18;p3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Google Shape;21;p4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4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Google Shape;26;p5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" name="Google Shape;27;p5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Google Shape;35;p7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6" name="Google Shape;36;p7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7" name="Google Shape;37;p7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8" name="Google Shape;3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1" name="Google Shape;41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4" name="Google Shape;44;p9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5" name="Google Shape;45;p9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46" name="Google Shape;46;p9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47" name="Google Shape;47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1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6.png"/><Relationship Id="rId4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6.png"/><Relationship Id="rId4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8.png"/><Relationship Id="rId5" Type="http://schemas.openxmlformats.org/officeDocument/2006/relationships/image" Target="../media/image10.png"/><Relationship Id="rId6" Type="http://schemas.openxmlformats.org/officeDocument/2006/relationships/image" Target="../media/image1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png"/><Relationship Id="rId4" Type="http://schemas.openxmlformats.org/officeDocument/2006/relationships/image" Target="../media/image13.png"/><Relationship Id="rId5" Type="http://schemas.openxmlformats.org/officeDocument/2006/relationships/image" Target="../media/image3.png"/><Relationship Id="rId6" Type="http://schemas.openxmlformats.org/officeDocument/2006/relationships/image" Target="../media/image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ctrTitle"/>
          </p:nvPr>
        </p:nvSpPr>
        <p:spPr>
          <a:xfrm>
            <a:off x="1572650" y="491750"/>
            <a:ext cx="6059400" cy="1598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/>
              <a:t>¿Cómo puedes dibujar un mapa de tu </a:t>
            </a:r>
            <a:r>
              <a:rPr lang="en" sz="2900"/>
              <a:t>hábitat ( lugar donde plantas y animales viven)</a:t>
            </a:r>
            <a:r>
              <a:rPr lang="en" sz="2900"/>
              <a:t> local?  </a:t>
            </a:r>
            <a:endParaRPr sz="2900"/>
          </a:p>
        </p:txBody>
      </p:sp>
      <p:sp>
        <p:nvSpPr>
          <p:cNvPr id="64" name="Google Shape;64;p13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5" name="Google Shape;6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72650" y="2186347"/>
            <a:ext cx="6059400" cy="2902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55154">
            <a:off x="1830763" y="4344391"/>
            <a:ext cx="688397" cy="6883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4"/>
          <p:cNvSpPr txBox="1"/>
          <p:nvPr>
            <p:ph type="title"/>
          </p:nvPr>
        </p:nvSpPr>
        <p:spPr>
          <a:xfrm>
            <a:off x="387900" y="127500"/>
            <a:ext cx="8368200" cy="1016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Primero encuentra dónde vives en Google Maps</a:t>
            </a:r>
            <a:endParaRPr/>
          </a:p>
        </p:txBody>
      </p:sp>
      <p:sp>
        <p:nvSpPr>
          <p:cNvPr id="72" name="Google Shape;72;p14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73" name="Google Shape;73;p14"/>
          <p:cNvPicPr preferRelativeResize="0"/>
          <p:nvPr/>
        </p:nvPicPr>
        <p:blipFill rotWithShape="1">
          <a:blip r:embed="rId3">
            <a:alphaModFix/>
          </a:blip>
          <a:srcRect b="3725" l="14336" r="1778" t="0"/>
          <a:stretch/>
        </p:blipFill>
        <p:spPr>
          <a:xfrm>
            <a:off x="1676919" y="1489825"/>
            <a:ext cx="5362858" cy="34622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5"/>
          <p:cNvSpPr txBox="1"/>
          <p:nvPr>
            <p:ph type="title"/>
          </p:nvPr>
        </p:nvSpPr>
        <p:spPr>
          <a:xfrm>
            <a:off x="387900" y="109475"/>
            <a:ext cx="8368200" cy="103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 miras desde tu ventana del frente de la casa, ¿en qué dirección estás mirando? </a:t>
            </a:r>
            <a:endParaRPr/>
          </a:p>
        </p:txBody>
      </p:sp>
      <p:sp>
        <p:nvSpPr>
          <p:cNvPr id="79" name="Google Shape;79;p15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80" name="Google Shape;80;p15"/>
          <p:cNvPicPr preferRelativeResize="0"/>
          <p:nvPr/>
        </p:nvPicPr>
        <p:blipFill rotWithShape="1">
          <a:blip r:embed="rId3">
            <a:alphaModFix/>
          </a:blip>
          <a:srcRect b="3725" l="14336" r="1778" t="0"/>
          <a:stretch/>
        </p:blipFill>
        <p:spPr>
          <a:xfrm>
            <a:off x="1594300" y="1298150"/>
            <a:ext cx="5775974" cy="3728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93825" y="3251050"/>
            <a:ext cx="1441600" cy="14416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2" name="Google Shape;82;p15"/>
          <p:cNvCxnSpPr/>
          <p:nvPr/>
        </p:nvCxnSpPr>
        <p:spPr>
          <a:xfrm rot="10800000">
            <a:off x="3858650" y="3809150"/>
            <a:ext cx="151500" cy="110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Estoy mirando hacia el Noroeste </a:t>
            </a:r>
            <a:endParaRPr/>
          </a:p>
        </p:txBody>
      </p:sp>
      <p:sp>
        <p:nvSpPr>
          <p:cNvPr id="88" name="Google Shape;88;p16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89" name="Google Shape;89;p16"/>
          <p:cNvPicPr preferRelativeResize="0"/>
          <p:nvPr/>
        </p:nvPicPr>
        <p:blipFill rotWithShape="1">
          <a:blip r:embed="rId3">
            <a:alphaModFix/>
          </a:blip>
          <a:srcRect b="3725" l="14336" r="1778" t="0"/>
          <a:stretch/>
        </p:blipFill>
        <p:spPr>
          <a:xfrm>
            <a:off x="1594300" y="1298150"/>
            <a:ext cx="5775974" cy="3728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93825" y="3251050"/>
            <a:ext cx="1441600" cy="14416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1" name="Google Shape;91;p16"/>
          <p:cNvCxnSpPr/>
          <p:nvPr/>
        </p:nvCxnSpPr>
        <p:spPr>
          <a:xfrm rot="10800000">
            <a:off x="3707150" y="3685250"/>
            <a:ext cx="303000" cy="2340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Este es un mapa del Jardín Botánico.</a:t>
            </a:r>
            <a:endParaRPr/>
          </a:p>
        </p:txBody>
      </p:sp>
      <p:sp>
        <p:nvSpPr>
          <p:cNvPr id="97" name="Google Shape;97;p17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98" name="Google Shape;9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2500" y="1295725"/>
            <a:ext cx="7239000" cy="3467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8"/>
          <p:cNvSpPr txBox="1"/>
          <p:nvPr>
            <p:ph type="title"/>
          </p:nvPr>
        </p:nvSpPr>
        <p:spPr>
          <a:xfrm>
            <a:off x="387900" y="320300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Decide que tipo de mapa quieres dibujar. </a:t>
            </a:r>
            <a:endParaRPr/>
          </a:p>
        </p:txBody>
      </p:sp>
      <p:sp>
        <p:nvSpPr>
          <p:cNvPr id="104" name="Google Shape;104;p18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05" name="Google Shape;10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7901" y="1986772"/>
            <a:ext cx="2428876" cy="2908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08278" y="1166003"/>
            <a:ext cx="3055575" cy="2360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96475" y="3022300"/>
            <a:ext cx="2626301" cy="1969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8"/>
          <p:cNvPicPr preferRelativeResize="0"/>
          <p:nvPr/>
        </p:nvPicPr>
        <p:blipFill rotWithShape="1">
          <a:blip r:embed="rId6">
            <a:alphaModFix/>
          </a:blip>
          <a:srcRect b="0" l="14008" r="0" t="4388"/>
          <a:stretch/>
        </p:blipFill>
        <p:spPr>
          <a:xfrm>
            <a:off x="5873242" y="1166001"/>
            <a:ext cx="3149587" cy="19697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9"/>
          <p:cNvSpPr txBox="1"/>
          <p:nvPr>
            <p:ph type="title"/>
          </p:nvPr>
        </p:nvSpPr>
        <p:spPr>
          <a:xfrm>
            <a:off x="387900" y="0"/>
            <a:ext cx="8368200" cy="1116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¿Quiéres poner símbolos? ¡Asegúrate de crear una clave para tu mapa!</a:t>
            </a:r>
            <a:endParaRPr/>
          </a:p>
        </p:txBody>
      </p:sp>
      <p:sp>
        <p:nvSpPr>
          <p:cNvPr id="114" name="Google Shape;114;p19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15" name="Google Shape;115;p19"/>
          <p:cNvPicPr preferRelativeResize="0"/>
          <p:nvPr/>
        </p:nvPicPr>
        <p:blipFill rotWithShape="1">
          <a:blip r:embed="rId3">
            <a:alphaModFix/>
          </a:blip>
          <a:srcRect b="0" l="0" r="0" t="7595"/>
          <a:stretch/>
        </p:blipFill>
        <p:spPr>
          <a:xfrm>
            <a:off x="1905750" y="1261425"/>
            <a:ext cx="5332500" cy="3695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0"/>
          <p:cNvSpPr txBox="1"/>
          <p:nvPr>
            <p:ph type="title"/>
          </p:nvPr>
        </p:nvSpPr>
        <p:spPr>
          <a:xfrm>
            <a:off x="387900" y="109475"/>
            <a:ext cx="8368200" cy="103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¿Quiéres usar una vista que tendrías si fueras un pájaro?</a:t>
            </a:r>
            <a:endParaRPr/>
          </a:p>
        </p:txBody>
      </p:sp>
      <p:sp>
        <p:nvSpPr>
          <p:cNvPr id="121" name="Google Shape;121;p20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22" name="Google Shape;12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73323" y="1144125"/>
            <a:ext cx="5397350" cy="3816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1"/>
          <p:cNvSpPr txBox="1"/>
          <p:nvPr>
            <p:ph type="title"/>
          </p:nvPr>
        </p:nvSpPr>
        <p:spPr>
          <a:xfrm>
            <a:off x="387900" y="127500"/>
            <a:ext cx="8368200" cy="1016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¿Quiéres usar un punto desde el que miras y dibujas? </a:t>
            </a:r>
            <a:endParaRPr/>
          </a:p>
        </p:txBody>
      </p:sp>
      <p:sp>
        <p:nvSpPr>
          <p:cNvPr id="128" name="Google Shape;128;p2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29" name="Google Shape;129;p21"/>
          <p:cNvPicPr preferRelativeResize="0"/>
          <p:nvPr/>
        </p:nvPicPr>
        <p:blipFill rotWithShape="1">
          <a:blip r:embed="rId3">
            <a:alphaModFix/>
          </a:blip>
          <a:srcRect b="13614" l="4725" r="4233" t="5203"/>
          <a:stretch/>
        </p:blipFill>
        <p:spPr>
          <a:xfrm>
            <a:off x="95425" y="1523625"/>
            <a:ext cx="4395125" cy="33576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26454" y="1523625"/>
            <a:ext cx="4441345" cy="3357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2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Otros ejemplos </a:t>
            </a:r>
            <a:endParaRPr/>
          </a:p>
        </p:txBody>
      </p:sp>
      <p:sp>
        <p:nvSpPr>
          <p:cNvPr id="136" name="Google Shape;136;p22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37" name="Google Shape;137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6425" y="1536200"/>
            <a:ext cx="2527474" cy="326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77212" y="2750125"/>
            <a:ext cx="2729424" cy="2047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40000" y="208625"/>
            <a:ext cx="4224975" cy="2442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19954" y="2750125"/>
            <a:ext cx="3045021" cy="2047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3"/>
          <p:cNvSpPr txBox="1"/>
          <p:nvPr>
            <p:ph type="title"/>
          </p:nvPr>
        </p:nvSpPr>
        <p:spPr>
          <a:xfrm>
            <a:off x="387900" y="181650"/>
            <a:ext cx="8368200" cy="96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Cualquiera sea el tipo de mapa que elijas dibujar asegúrate de incluir...</a:t>
            </a:r>
            <a:endParaRPr/>
          </a:p>
        </p:txBody>
      </p:sp>
      <p:sp>
        <p:nvSpPr>
          <p:cNvPr id="146" name="Google Shape;146;p23"/>
          <p:cNvSpPr txBox="1"/>
          <p:nvPr>
            <p:ph idx="1" type="body"/>
          </p:nvPr>
        </p:nvSpPr>
        <p:spPr>
          <a:xfrm>
            <a:off x="387900" y="1144050"/>
            <a:ext cx="4184100" cy="392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La clave del mapa 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La Rosa de los Vientos que muestra el Norte 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Árboles y plantas grandes 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Edificios o casas 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Calles 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Lugares con  agua 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Cualquier otra cosa que te pueda ayude a entender cómo tu barrio brinda habitats para plantas y animales </a:t>
            </a:r>
            <a:endParaRPr sz="2000"/>
          </a:p>
        </p:txBody>
      </p:sp>
      <p:pic>
        <p:nvPicPr>
          <p:cNvPr id="147" name="Google Shape;14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1560825"/>
            <a:ext cx="4267199" cy="29368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