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772400" cx="10058400"/>
  <p:notesSz cx="6858000" cy="9144000"/>
  <p:embeddedFontLst>
    <p:embeddedFont>
      <p:font typeface="Gill Sans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000000"/>
          </p15:clr>
        </p15:guide>
        <p15:guide id="2" pos="3168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ill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Gill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09675" y="685800"/>
            <a:ext cx="44386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09675" y="685800"/>
            <a:ext cx="44386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209675" y="685800"/>
            <a:ext cx="44386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754380" y="2414482"/>
            <a:ext cx="8549640" cy="1666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08760" y="4404360"/>
            <a:ext cx="7040880" cy="19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lvl="0" algn="ctr">
              <a:spcBef>
                <a:spcPts val="72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620"/>
              </a:spcBef>
              <a:spcAft>
                <a:spcPts val="0"/>
              </a:spcAft>
              <a:buClr>
                <a:srgbClr val="888888"/>
              </a:buClr>
              <a:buSzPts val="31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94544" y="4994487"/>
            <a:ext cx="8549640" cy="154368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1" sz="45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94544" y="3294275"/>
            <a:ext cx="8549640" cy="1700212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502920" y="1813560"/>
            <a:ext cx="44424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25450" lvl="0" marL="457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1pPr>
            <a:lvl2pPr indent="-400050" lvl="1" marL="9144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indent="-368300" lvl="2" marL="1371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5113020" y="1813560"/>
            <a:ext cx="44424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25450" lvl="0" marL="457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1pPr>
            <a:lvl2pPr indent="-400050" lvl="1" marL="9144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indent="-368300" lvl="2" marL="1371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502920" y="1739795"/>
            <a:ext cx="4444207" cy="725064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502920" y="2464859"/>
            <a:ext cx="4444207" cy="4478126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0005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5109528" y="1739795"/>
            <a:ext cx="4445953" cy="725064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5109528" y="2464859"/>
            <a:ext cx="4445953" cy="4478126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0005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502921" y="309457"/>
            <a:ext cx="3309144" cy="1316990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932555" y="309457"/>
            <a:ext cx="5622925" cy="6633528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57200" lvl="0" marL="4572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5450" lvl="1" marL="914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–"/>
              <a:defRPr sz="3100"/>
            </a:lvl2pPr>
            <a:lvl3pPr indent="-400050" lvl="2" marL="13716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68300" lvl="3" marL="18288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4pPr>
            <a:lvl5pPr indent="-368300" lvl="4" marL="22860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»"/>
              <a:defRPr sz="2200"/>
            </a:lvl5pPr>
            <a:lvl6pPr indent="-368300" lvl="5" marL="27432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6pPr>
            <a:lvl7pPr indent="-368300" lvl="6" marL="3200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7pPr>
            <a:lvl8pPr indent="-368300" lvl="7" marL="3657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8pPr>
            <a:lvl9pPr indent="-368300" lvl="8" marL="41148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502921" y="1626447"/>
            <a:ext cx="3309144" cy="5316538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971517" y="5440680"/>
            <a:ext cx="6035040" cy="642303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971517" y="694478"/>
            <a:ext cx="603504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lvl="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  <a:defRPr b="0" i="0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971517" y="6082983"/>
            <a:ext cx="6035040" cy="912177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464487" y="-148007"/>
            <a:ext cx="5129425" cy="905256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5108046" y="2495551"/>
            <a:ext cx="6631728" cy="2263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497946" y="316231"/>
            <a:ext cx="6631728" cy="662178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Calibri"/>
              <a:buNone/>
              <a:defRPr b="0" i="0" sz="4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57200" lvl="0" marL="4572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25450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Char char="–"/>
              <a:defRPr b="0" i="0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2.jpg"/><Relationship Id="rId11" Type="http://schemas.openxmlformats.org/officeDocument/2006/relationships/image" Target="../media/image8.jpg"/><Relationship Id="rId10" Type="http://schemas.openxmlformats.org/officeDocument/2006/relationships/image" Target="../media/image5.jpg"/><Relationship Id="rId12" Type="http://schemas.openxmlformats.org/officeDocument/2006/relationships/image" Target="../media/image2.png"/><Relationship Id="rId9" Type="http://schemas.openxmlformats.org/officeDocument/2006/relationships/image" Target="../media/image3.jpg"/><Relationship Id="rId5" Type="http://schemas.openxmlformats.org/officeDocument/2006/relationships/image" Target="../media/image17.jpg"/><Relationship Id="rId6" Type="http://schemas.openxmlformats.org/officeDocument/2006/relationships/image" Target="../media/image1.jpg"/><Relationship Id="rId7" Type="http://schemas.openxmlformats.org/officeDocument/2006/relationships/image" Target="../media/image4.jp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9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13.jp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394653" y="7123631"/>
            <a:ext cx="182880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Guajolote Norteño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may contain: bird, plant and outdoor" id="90" name="Google Shape;90;p13"/>
          <p:cNvPicPr preferRelativeResize="0"/>
          <p:nvPr/>
        </p:nvPicPr>
        <p:blipFill rotWithShape="1">
          <a:blip r:embed="rId3">
            <a:alphaModFix/>
          </a:blip>
          <a:srcRect b="7064" l="31890" r="43902" t="46468"/>
          <a:stretch/>
        </p:blipFill>
        <p:spPr>
          <a:xfrm>
            <a:off x="7930054" y="1502293"/>
            <a:ext cx="1763307" cy="280456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" name="Google Shape;91;p13"/>
          <p:cNvSpPr txBox="1"/>
          <p:nvPr/>
        </p:nvSpPr>
        <p:spPr>
          <a:xfrm>
            <a:off x="7120692" y="4368225"/>
            <a:ext cx="26067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Tecolote Oyamalero Norteño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result for talons picture audubon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6120" r="66575" t="54775"/>
          <a:stretch/>
        </p:blipFill>
        <p:spPr>
          <a:xfrm>
            <a:off x="428813" y="400946"/>
            <a:ext cx="1852001" cy="216891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 result for wild turkey feet" id="93" name="Google Shape;93;p13"/>
          <p:cNvPicPr preferRelativeResize="0"/>
          <p:nvPr/>
        </p:nvPicPr>
        <p:blipFill rotWithShape="1">
          <a:blip r:embed="rId5">
            <a:alphaModFix/>
          </a:blip>
          <a:srcRect b="9399" l="13298" r="11143" t="0"/>
          <a:stretch/>
        </p:blipFill>
        <p:spPr>
          <a:xfrm>
            <a:off x="394653" y="4588593"/>
            <a:ext cx="2797399" cy="251139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" name="Google Shape;94;p13"/>
          <p:cNvSpPr txBox="1"/>
          <p:nvPr/>
        </p:nvSpPr>
        <p:spPr>
          <a:xfrm>
            <a:off x="428813" y="2569860"/>
            <a:ext cx="26067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Águila Pescadora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result for american robin feet" id="95" name="Google Shape;95;p13"/>
          <p:cNvPicPr preferRelativeResize="0"/>
          <p:nvPr/>
        </p:nvPicPr>
        <p:blipFill rotWithShape="1">
          <a:blip r:embed="rId6">
            <a:alphaModFix/>
          </a:blip>
          <a:srcRect b="6367" l="46549" r="14139" t="62486"/>
          <a:stretch/>
        </p:blipFill>
        <p:spPr>
          <a:xfrm>
            <a:off x="428813" y="3019701"/>
            <a:ext cx="1797269" cy="10679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6" name="Google Shape;96;p13"/>
          <p:cNvSpPr txBox="1"/>
          <p:nvPr/>
        </p:nvSpPr>
        <p:spPr>
          <a:xfrm>
            <a:off x="394654" y="4108205"/>
            <a:ext cx="26067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Rascador Moteado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829011" y="6702108"/>
            <a:ext cx="189844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Pato de Collar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result for webbed feet stock photo" id="98" name="Google Shape;98;p13"/>
          <p:cNvPicPr preferRelativeResize="0"/>
          <p:nvPr/>
        </p:nvPicPr>
        <p:blipFill rotWithShape="1">
          <a:blip r:embed="rId7">
            <a:alphaModFix/>
          </a:blip>
          <a:srcRect b="17076" l="0" r="0" t="0"/>
          <a:stretch/>
        </p:blipFill>
        <p:spPr>
          <a:xfrm>
            <a:off x="6973248" y="5029200"/>
            <a:ext cx="2754205" cy="152161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30054" y="292135"/>
            <a:ext cx="1631531" cy="93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ird feet stock photo" id="100" name="Google Shape;100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29000" y="6114048"/>
            <a:ext cx="608313" cy="10095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ird feet stock photo" id="101" name="Google Shape;101;p13"/>
          <p:cNvPicPr preferRelativeResize="0"/>
          <p:nvPr/>
        </p:nvPicPr>
        <p:blipFill rotWithShape="1">
          <a:blip r:embed="rId10">
            <a:alphaModFix/>
          </a:blip>
          <a:srcRect b="0" l="0" r="50000" t="35411"/>
          <a:stretch/>
        </p:blipFill>
        <p:spPr>
          <a:xfrm>
            <a:off x="4053079" y="6114048"/>
            <a:ext cx="904647" cy="1168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102" name="Google Shape;102;p13"/>
          <p:cNvPicPr preferRelativeResize="0"/>
          <p:nvPr/>
        </p:nvPicPr>
        <p:blipFill rotWithShape="1">
          <a:blip r:embed="rId11">
            <a:alphaModFix/>
          </a:blip>
          <a:srcRect b="15192" l="0" r="50000" t="41868"/>
          <a:stretch/>
        </p:blipFill>
        <p:spPr>
          <a:xfrm>
            <a:off x="4965609" y="6190715"/>
            <a:ext cx="997031" cy="856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roadrunner tracks" id="103" name="Google Shape;103;p13"/>
          <p:cNvPicPr preferRelativeResize="0"/>
          <p:nvPr/>
        </p:nvPicPr>
        <p:blipFill rotWithShape="1">
          <a:blip r:embed="rId12">
            <a:alphaModFix/>
          </a:blip>
          <a:srcRect b="36110" l="0" r="50000" t="0"/>
          <a:stretch/>
        </p:blipFill>
        <p:spPr>
          <a:xfrm rot="508796">
            <a:off x="6038448" y="6198494"/>
            <a:ext cx="755138" cy="10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/>
          <p:nvPr/>
        </p:nvSpPr>
        <p:spPr>
          <a:xfrm>
            <a:off x="2209501" y="292125"/>
            <a:ext cx="5639400" cy="54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 u="sng">
                <a:solidFill>
                  <a:schemeClr val="accent5"/>
                </a:solidFill>
                <a:latin typeface="Gill Sans"/>
                <a:ea typeface="Gill Sans"/>
                <a:cs typeface="Gill Sans"/>
                <a:sym typeface="Gill Sans"/>
              </a:rPr>
              <a:t>Patas Increíbles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¿Qué notas al observar las patas de los pájaros</a:t>
            </a:r>
            <a:r>
              <a:rPr b="0" i="0" lang="en-US" sz="3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?</a:t>
            </a:r>
            <a:endParaRPr sz="3600"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¿Cuántos dedos tiene el pájaro</a:t>
            </a:r>
            <a:r>
              <a:rPr b="0" i="0" lang="en-US" sz="3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?</a:t>
            </a:r>
            <a:endParaRPr sz="3600"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¿Qué forma</a:t>
            </a:r>
            <a:r>
              <a:rPr b="0" i="0" lang="en-US" sz="3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tiene la pata</a:t>
            </a:r>
            <a:r>
              <a:rPr b="0" i="0" lang="en-US" sz="3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?</a:t>
            </a:r>
            <a:endParaRPr b="0" i="0" sz="3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228601" y="345441"/>
            <a:ext cx="5029200" cy="5796743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u="sng">
                <a:solidFill>
                  <a:schemeClr val="accent5"/>
                </a:solidFill>
                <a:latin typeface="Gill Sans"/>
                <a:ea typeface="Gill Sans"/>
                <a:cs typeface="Gill Sans"/>
                <a:sym typeface="Gill Sans"/>
              </a:rPr>
              <a:t>Patas Increíbles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Es esta buena para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…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¿Sujetarse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 una rama? </a:t>
            </a:r>
            <a:endParaRPr sz="3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¿Trepar 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 tronco de un árbol? 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¿Correr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o </a:t>
            </a: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caminar</a:t>
            </a: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b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 el suelo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? 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¿Nadar o caminar </a:t>
            </a:r>
            <a:b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 el agua? 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¿Cazar 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una presa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?</a:t>
            </a:r>
            <a:endParaRPr/>
          </a:p>
        </p:txBody>
      </p:sp>
      <p:pic>
        <p:nvPicPr>
          <p:cNvPr id="110" name="Google Shape;11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266" y="6788515"/>
            <a:ext cx="3719315" cy="5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4">
            <a:alphaModFix/>
          </a:blip>
          <a:srcRect b="10725" l="9368" r="4272" t="15004"/>
          <a:stretch/>
        </p:blipFill>
        <p:spPr>
          <a:xfrm>
            <a:off x="7452360" y="584839"/>
            <a:ext cx="2352799" cy="156567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5">
            <a:alphaModFix/>
          </a:blip>
          <a:srcRect b="6616" l="4883" r="6660" t="6455"/>
          <a:stretch/>
        </p:blipFill>
        <p:spPr>
          <a:xfrm>
            <a:off x="7452360" y="2895600"/>
            <a:ext cx="2346960" cy="158588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6">
            <a:alphaModFix/>
          </a:blip>
          <a:srcRect b="8076" l="3328" r="3472" t="5431"/>
          <a:stretch/>
        </p:blipFill>
        <p:spPr>
          <a:xfrm>
            <a:off x="5378550" y="473080"/>
            <a:ext cx="2961902" cy="188912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30051" y="5334000"/>
            <a:ext cx="2469270" cy="1700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 rotWithShape="1">
          <a:blip r:embed="rId8">
            <a:alphaModFix/>
          </a:blip>
          <a:srcRect b="2593" l="0" r="2820" t="0"/>
          <a:stretch/>
        </p:blipFill>
        <p:spPr>
          <a:xfrm>
            <a:off x="5378550" y="2691596"/>
            <a:ext cx="2851050" cy="224789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16" name="Google Shape;116;p14"/>
          <p:cNvSpPr txBox="1"/>
          <p:nvPr/>
        </p:nvSpPr>
        <p:spPr>
          <a:xfrm>
            <a:off x="8340452" y="2176046"/>
            <a:ext cx="14893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Pato de Collar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8001000" y="4572000"/>
            <a:ext cx="182880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Grulla Gris</a:t>
            </a: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8138549" y="7086600"/>
            <a:ext cx="16912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Correcaminos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9">
            <a:alphaModFix/>
          </a:blip>
          <a:srcRect b="4417" l="6476" r="12093" t="0"/>
          <a:stretch/>
        </p:blipFill>
        <p:spPr>
          <a:xfrm>
            <a:off x="5349436" y="5193014"/>
            <a:ext cx="2118164" cy="221040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